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Relationship Id="rId14" Type="http://schemas.openxmlformats.org/officeDocument/2006/relationships/image" Target="../media/image251.png"/><Relationship Id="rId15" Type="http://schemas.openxmlformats.org/officeDocument/2006/relationships/image" Target="../media/image252.png"/><Relationship Id="rId16" Type="http://schemas.openxmlformats.org/officeDocument/2006/relationships/image" Target="../media/image253.png"/><Relationship Id="rId17" Type="http://schemas.openxmlformats.org/officeDocument/2006/relationships/image" Target="../media/image254.png"/><Relationship Id="rId18" Type="http://schemas.openxmlformats.org/officeDocument/2006/relationships/image" Target="../media/image255.png"/><Relationship Id="rId19" Type="http://schemas.openxmlformats.org/officeDocument/2006/relationships/image" Target="../media/image256.png"/><Relationship Id="rId20" Type="http://schemas.openxmlformats.org/officeDocument/2006/relationships/image" Target="../media/image257.png"/><Relationship Id="rId21" Type="http://schemas.openxmlformats.org/officeDocument/2006/relationships/image" Target="../media/image258.png"/><Relationship Id="rId22" Type="http://schemas.openxmlformats.org/officeDocument/2006/relationships/image" Target="../media/image25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3" Type="http://schemas.openxmlformats.org/officeDocument/2006/relationships/image" Target="../media/image261.png"/><Relationship Id="rId4" Type="http://schemas.openxmlformats.org/officeDocument/2006/relationships/image" Target="../media/image262.png"/><Relationship Id="rId5" Type="http://schemas.openxmlformats.org/officeDocument/2006/relationships/image" Target="../media/image263.png"/><Relationship Id="rId6" Type="http://schemas.openxmlformats.org/officeDocument/2006/relationships/image" Target="../media/image264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7.png"/><Relationship Id="rId10" Type="http://schemas.openxmlformats.org/officeDocument/2006/relationships/image" Target="../media/image268.png"/><Relationship Id="rId11" Type="http://schemas.openxmlformats.org/officeDocument/2006/relationships/image" Target="../media/image269.png"/><Relationship Id="rId12" Type="http://schemas.openxmlformats.org/officeDocument/2006/relationships/image" Target="../media/image270.png"/><Relationship Id="rId13" Type="http://schemas.openxmlformats.org/officeDocument/2006/relationships/image" Target="../media/image271.png"/><Relationship Id="rId14" Type="http://schemas.openxmlformats.org/officeDocument/2006/relationships/image" Target="../media/image272.png"/><Relationship Id="rId15" Type="http://schemas.openxmlformats.org/officeDocument/2006/relationships/image" Target="../media/image273.png"/><Relationship Id="rId16" Type="http://schemas.openxmlformats.org/officeDocument/2006/relationships/image" Target="../media/image274.png"/><Relationship Id="rId17" Type="http://schemas.openxmlformats.org/officeDocument/2006/relationships/image" Target="../media/image275.png"/><Relationship Id="rId18" Type="http://schemas.openxmlformats.org/officeDocument/2006/relationships/image" Target="../media/image276.png"/><Relationship Id="rId19" Type="http://schemas.openxmlformats.org/officeDocument/2006/relationships/image" Target="../media/image277.png"/><Relationship Id="rId20" Type="http://schemas.openxmlformats.org/officeDocument/2006/relationships/image" Target="../media/image278.png"/><Relationship Id="rId21" Type="http://schemas.openxmlformats.org/officeDocument/2006/relationships/image" Target="../media/image279.png"/><Relationship Id="rId22" Type="http://schemas.openxmlformats.org/officeDocument/2006/relationships/image" Target="../media/image280.png"/><Relationship Id="rId23" Type="http://schemas.openxmlformats.org/officeDocument/2006/relationships/image" Target="../media/image281.png"/><Relationship Id="rId24" Type="http://schemas.openxmlformats.org/officeDocument/2006/relationships/image" Target="../media/image28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Relationship Id="rId7" Type="http://schemas.openxmlformats.org/officeDocument/2006/relationships/image" Target="../media/image288.png"/><Relationship Id="rId8" Type="http://schemas.openxmlformats.org/officeDocument/2006/relationships/image" Target="../media/image289.png"/><Relationship Id="rId9" Type="http://schemas.openxmlformats.org/officeDocument/2006/relationships/image" Target="../media/image290.png"/><Relationship Id="rId10" Type="http://schemas.openxmlformats.org/officeDocument/2006/relationships/image" Target="../media/image291.png"/><Relationship Id="rId11" Type="http://schemas.openxmlformats.org/officeDocument/2006/relationships/image" Target="../media/image292.png"/><Relationship Id="rId12" Type="http://schemas.openxmlformats.org/officeDocument/2006/relationships/image" Target="../media/image293.png"/><Relationship Id="rId13" Type="http://schemas.openxmlformats.org/officeDocument/2006/relationships/image" Target="../media/image294.png"/><Relationship Id="rId14" Type="http://schemas.openxmlformats.org/officeDocument/2006/relationships/image" Target="../media/image29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Relationship Id="rId11" Type="http://schemas.openxmlformats.org/officeDocument/2006/relationships/image" Target="../media/image305.png"/><Relationship Id="rId12" Type="http://schemas.openxmlformats.org/officeDocument/2006/relationships/image" Target="../media/image306.png"/><Relationship Id="rId13" Type="http://schemas.openxmlformats.org/officeDocument/2006/relationships/image" Target="../media/image307.png"/><Relationship Id="rId14" Type="http://schemas.openxmlformats.org/officeDocument/2006/relationships/image" Target="../media/image308.png"/><Relationship Id="rId15" Type="http://schemas.openxmlformats.org/officeDocument/2006/relationships/image" Target="../media/image309.png"/><Relationship Id="rId16" Type="http://schemas.openxmlformats.org/officeDocument/2006/relationships/image" Target="../media/image310.png"/><Relationship Id="rId17" Type="http://schemas.openxmlformats.org/officeDocument/2006/relationships/image" Target="../media/image311.png"/><Relationship Id="rId18" Type="http://schemas.openxmlformats.org/officeDocument/2006/relationships/image" Target="../media/image312.png"/><Relationship Id="rId19" Type="http://schemas.openxmlformats.org/officeDocument/2006/relationships/image" Target="../media/image313.png"/><Relationship Id="rId20" Type="http://schemas.openxmlformats.org/officeDocument/2006/relationships/image" Target="../media/image314.png"/><Relationship Id="rId21" Type="http://schemas.openxmlformats.org/officeDocument/2006/relationships/image" Target="../media/image315.png"/><Relationship Id="rId22" Type="http://schemas.openxmlformats.org/officeDocument/2006/relationships/image" Target="../media/image316.png"/><Relationship Id="rId23" Type="http://schemas.openxmlformats.org/officeDocument/2006/relationships/image" Target="../media/image317.png"/><Relationship Id="rId24" Type="http://schemas.openxmlformats.org/officeDocument/2006/relationships/image" Target="../media/image318.png"/><Relationship Id="rId25" Type="http://schemas.openxmlformats.org/officeDocument/2006/relationships/image" Target="../media/image31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Relationship Id="rId3" Type="http://schemas.openxmlformats.org/officeDocument/2006/relationships/image" Target="../media/image321.png"/><Relationship Id="rId4" Type="http://schemas.openxmlformats.org/officeDocument/2006/relationships/image" Target="../media/image322.png"/><Relationship Id="rId5" Type="http://schemas.openxmlformats.org/officeDocument/2006/relationships/image" Target="../media/image323.png"/><Relationship Id="rId6" Type="http://schemas.openxmlformats.org/officeDocument/2006/relationships/image" Target="../media/image324.png"/><Relationship Id="rId7" Type="http://schemas.openxmlformats.org/officeDocument/2006/relationships/image" Target="../media/image325.png"/><Relationship Id="rId8" Type="http://schemas.openxmlformats.org/officeDocument/2006/relationships/image" Target="../media/image326.png"/><Relationship Id="rId9" Type="http://schemas.openxmlformats.org/officeDocument/2006/relationships/image" Target="../media/image327.png"/><Relationship Id="rId10" Type="http://schemas.openxmlformats.org/officeDocument/2006/relationships/image" Target="../media/image328.png"/><Relationship Id="rId11" Type="http://schemas.openxmlformats.org/officeDocument/2006/relationships/image" Target="../media/image329.png"/><Relationship Id="rId12" Type="http://schemas.openxmlformats.org/officeDocument/2006/relationships/image" Target="../media/image330.png"/><Relationship Id="rId13" Type="http://schemas.openxmlformats.org/officeDocument/2006/relationships/image" Target="../media/image331.png"/><Relationship Id="rId14" Type="http://schemas.openxmlformats.org/officeDocument/2006/relationships/image" Target="../media/image332.png"/><Relationship Id="rId15" Type="http://schemas.openxmlformats.org/officeDocument/2006/relationships/image" Target="../media/image333.png"/><Relationship Id="rId16" Type="http://schemas.openxmlformats.org/officeDocument/2006/relationships/image" Target="../media/image334.png"/><Relationship Id="rId17" Type="http://schemas.openxmlformats.org/officeDocument/2006/relationships/image" Target="../media/image335.png"/><Relationship Id="rId18" Type="http://schemas.openxmlformats.org/officeDocument/2006/relationships/image" Target="../media/image336.png"/><Relationship Id="rId19" Type="http://schemas.openxmlformats.org/officeDocument/2006/relationships/image" Target="../media/image337.png"/><Relationship Id="rId20" Type="http://schemas.openxmlformats.org/officeDocument/2006/relationships/image" Target="../media/image338.png"/><Relationship Id="rId21" Type="http://schemas.openxmlformats.org/officeDocument/2006/relationships/image" Target="../media/image339.png"/><Relationship Id="rId22" Type="http://schemas.openxmlformats.org/officeDocument/2006/relationships/image" Target="../media/image340.png"/><Relationship Id="rId23" Type="http://schemas.openxmlformats.org/officeDocument/2006/relationships/image" Target="../media/image341.png"/><Relationship Id="rId24" Type="http://schemas.openxmlformats.org/officeDocument/2006/relationships/image" Target="../media/image342.png"/><Relationship Id="rId25" Type="http://schemas.openxmlformats.org/officeDocument/2006/relationships/image" Target="../media/image343.png"/><Relationship Id="rId26" Type="http://schemas.openxmlformats.org/officeDocument/2006/relationships/image" Target="../media/image344.png"/><Relationship Id="rId27" Type="http://schemas.openxmlformats.org/officeDocument/2006/relationships/image" Target="../media/image345.png"/><Relationship Id="rId28" Type="http://schemas.openxmlformats.org/officeDocument/2006/relationships/image" Target="../media/image346.png"/><Relationship Id="rId29" Type="http://schemas.openxmlformats.org/officeDocument/2006/relationships/image" Target="../media/image347.png"/><Relationship Id="rId30" Type="http://schemas.openxmlformats.org/officeDocument/2006/relationships/image" Target="../media/image348.png"/><Relationship Id="rId31" Type="http://schemas.openxmlformats.org/officeDocument/2006/relationships/image" Target="../media/image349.png"/><Relationship Id="rId32" Type="http://schemas.openxmlformats.org/officeDocument/2006/relationships/image" Target="../media/image350.png"/><Relationship Id="rId33" Type="http://schemas.openxmlformats.org/officeDocument/2006/relationships/image" Target="../media/image35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2.png"/><Relationship Id="rId3" Type="http://schemas.openxmlformats.org/officeDocument/2006/relationships/image" Target="../media/image353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356.png"/><Relationship Id="rId7" Type="http://schemas.openxmlformats.org/officeDocument/2006/relationships/image" Target="../media/image357.png"/><Relationship Id="rId8" Type="http://schemas.openxmlformats.org/officeDocument/2006/relationships/image" Target="../media/image358.png"/><Relationship Id="rId9" Type="http://schemas.openxmlformats.org/officeDocument/2006/relationships/image" Target="../media/image359.png"/><Relationship Id="rId10" Type="http://schemas.openxmlformats.org/officeDocument/2006/relationships/image" Target="../media/image360.png"/><Relationship Id="rId11" Type="http://schemas.openxmlformats.org/officeDocument/2006/relationships/image" Target="../media/image361.png"/><Relationship Id="rId12" Type="http://schemas.openxmlformats.org/officeDocument/2006/relationships/image" Target="../media/image362.png"/><Relationship Id="rId13" Type="http://schemas.openxmlformats.org/officeDocument/2006/relationships/image" Target="../media/image363.png"/><Relationship Id="rId14" Type="http://schemas.openxmlformats.org/officeDocument/2006/relationships/image" Target="../media/image364.png"/><Relationship Id="rId15" Type="http://schemas.openxmlformats.org/officeDocument/2006/relationships/image" Target="../media/image365.png"/><Relationship Id="rId16" Type="http://schemas.openxmlformats.org/officeDocument/2006/relationships/image" Target="../media/image366.png"/><Relationship Id="rId17" Type="http://schemas.openxmlformats.org/officeDocument/2006/relationships/image" Target="../media/image367.png"/><Relationship Id="rId18" Type="http://schemas.openxmlformats.org/officeDocument/2006/relationships/image" Target="../media/image368.png"/><Relationship Id="rId19" Type="http://schemas.openxmlformats.org/officeDocument/2006/relationships/image" Target="../media/image369.png"/><Relationship Id="rId20" Type="http://schemas.openxmlformats.org/officeDocument/2006/relationships/image" Target="../media/image370.png"/><Relationship Id="rId21" Type="http://schemas.openxmlformats.org/officeDocument/2006/relationships/image" Target="../media/image371.png"/><Relationship Id="rId22" Type="http://schemas.openxmlformats.org/officeDocument/2006/relationships/image" Target="../media/image372.png"/><Relationship Id="rId23" Type="http://schemas.openxmlformats.org/officeDocument/2006/relationships/image" Target="../media/image373.png"/><Relationship Id="rId24" Type="http://schemas.openxmlformats.org/officeDocument/2006/relationships/image" Target="../media/image374.png"/><Relationship Id="rId25" Type="http://schemas.openxmlformats.org/officeDocument/2006/relationships/image" Target="../media/image375.png"/><Relationship Id="rId26" Type="http://schemas.openxmlformats.org/officeDocument/2006/relationships/image" Target="../media/image376.png"/><Relationship Id="rId27" Type="http://schemas.openxmlformats.org/officeDocument/2006/relationships/image" Target="../media/image37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8.png"/><Relationship Id="rId3" Type="http://schemas.openxmlformats.org/officeDocument/2006/relationships/image" Target="../media/image379.png"/><Relationship Id="rId4" Type="http://schemas.openxmlformats.org/officeDocument/2006/relationships/image" Target="../media/image380.png"/><Relationship Id="rId5" Type="http://schemas.openxmlformats.org/officeDocument/2006/relationships/image" Target="../media/image381.png"/><Relationship Id="rId6" Type="http://schemas.openxmlformats.org/officeDocument/2006/relationships/image" Target="../media/image382.png"/><Relationship Id="rId7" Type="http://schemas.openxmlformats.org/officeDocument/2006/relationships/image" Target="../media/image383.png"/><Relationship Id="rId8" Type="http://schemas.openxmlformats.org/officeDocument/2006/relationships/image" Target="../media/image384.png"/><Relationship Id="rId9" Type="http://schemas.openxmlformats.org/officeDocument/2006/relationships/image" Target="../media/image385.png"/><Relationship Id="rId10" Type="http://schemas.openxmlformats.org/officeDocument/2006/relationships/image" Target="../media/image386.png"/><Relationship Id="rId11" Type="http://schemas.openxmlformats.org/officeDocument/2006/relationships/image" Target="../media/image387.png"/><Relationship Id="rId12" Type="http://schemas.openxmlformats.org/officeDocument/2006/relationships/image" Target="../media/image388.png"/><Relationship Id="rId13" Type="http://schemas.openxmlformats.org/officeDocument/2006/relationships/image" Target="../media/image389.png"/><Relationship Id="rId14" Type="http://schemas.openxmlformats.org/officeDocument/2006/relationships/image" Target="../media/image390.png"/><Relationship Id="rId15" Type="http://schemas.openxmlformats.org/officeDocument/2006/relationships/image" Target="../media/image391.png"/><Relationship Id="rId16" Type="http://schemas.openxmlformats.org/officeDocument/2006/relationships/image" Target="../media/image392.png"/><Relationship Id="rId17" Type="http://schemas.openxmlformats.org/officeDocument/2006/relationships/image" Target="../media/image393.png"/><Relationship Id="rId18" Type="http://schemas.openxmlformats.org/officeDocument/2006/relationships/image" Target="../media/image394.png"/><Relationship Id="rId19" Type="http://schemas.openxmlformats.org/officeDocument/2006/relationships/image" Target="../media/image395.png"/><Relationship Id="rId20" Type="http://schemas.openxmlformats.org/officeDocument/2006/relationships/image" Target="../media/image396.png"/><Relationship Id="rId21" Type="http://schemas.openxmlformats.org/officeDocument/2006/relationships/image" Target="../media/image397.png"/><Relationship Id="rId22" Type="http://schemas.openxmlformats.org/officeDocument/2006/relationships/image" Target="../media/image398.png"/><Relationship Id="rId23" Type="http://schemas.openxmlformats.org/officeDocument/2006/relationships/image" Target="../media/image399.png"/><Relationship Id="rId24" Type="http://schemas.openxmlformats.org/officeDocument/2006/relationships/image" Target="../media/image400.png"/><Relationship Id="rId25" Type="http://schemas.openxmlformats.org/officeDocument/2006/relationships/image" Target="../media/image40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2.png"/><Relationship Id="rId3" Type="http://schemas.openxmlformats.org/officeDocument/2006/relationships/image" Target="../media/image403.png"/><Relationship Id="rId4" Type="http://schemas.openxmlformats.org/officeDocument/2006/relationships/image" Target="../media/image404.png"/><Relationship Id="rId5" Type="http://schemas.openxmlformats.org/officeDocument/2006/relationships/image" Target="../media/image405.png"/><Relationship Id="rId6" Type="http://schemas.openxmlformats.org/officeDocument/2006/relationships/image" Target="../media/image406.png"/><Relationship Id="rId7" Type="http://schemas.openxmlformats.org/officeDocument/2006/relationships/image" Target="../media/image407.png"/><Relationship Id="rId8" Type="http://schemas.openxmlformats.org/officeDocument/2006/relationships/image" Target="../media/image408.png"/><Relationship Id="rId9" Type="http://schemas.openxmlformats.org/officeDocument/2006/relationships/image" Target="../media/image409.png"/><Relationship Id="rId10" Type="http://schemas.openxmlformats.org/officeDocument/2006/relationships/image" Target="../media/image410.png"/><Relationship Id="rId11" Type="http://schemas.openxmlformats.org/officeDocument/2006/relationships/image" Target="../media/image411.png"/><Relationship Id="rId12" Type="http://schemas.openxmlformats.org/officeDocument/2006/relationships/image" Target="../media/image412.png"/><Relationship Id="rId13" Type="http://schemas.openxmlformats.org/officeDocument/2006/relationships/image" Target="../media/image413.png"/><Relationship Id="rId14" Type="http://schemas.openxmlformats.org/officeDocument/2006/relationships/image" Target="../media/image414.png"/><Relationship Id="rId15" Type="http://schemas.openxmlformats.org/officeDocument/2006/relationships/image" Target="../media/image415.png"/><Relationship Id="rId16" Type="http://schemas.openxmlformats.org/officeDocument/2006/relationships/image" Target="../media/image416.png"/><Relationship Id="rId17" Type="http://schemas.openxmlformats.org/officeDocument/2006/relationships/image" Target="../media/image417.png"/><Relationship Id="rId18" Type="http://schemas.openxmlformats.org/officeDocument/2006/relationships/image" Target="../media/image418.png"/><Relationship Id="rId19" Type="http://schemas.openxmlformats.org/officeDocument/2006/relationships/image" Target="../media/image419.png"/><Relationship Id="rId20" Type="http://schemas.openxmlformats.org/officeDocument/2006/relationships/image" Target="../media/image420.png"/><Relationship Id="rId21" Type="http://schemas.openxmlformats.org/officeDocument/2006/relationships/image" Target="../media/image421.png"/><Relationship Id="rId22" Type="http://schemas.openxmlformats.org/officeDocument/2006/relationships/image" Target="../media/image422.png"/><Relationship Id="rId23" Type="http://schemas.openxmlformats.org/officeDocument/2006/relationships/image" Target="../media/image42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4.png"/><Relationship Id="rId3" Type="http://schemas.openxmlformats.org/officeDocument/2006/relationships/image" Target="../media/image425.png"/><Relationship Id="rId4" Type="http://schemas.openxmlformats.org/officeDocument/2006/relationships/image" Target="../media/image426.png"/><Relationship Id="rId5" Type="http://schemas.openxmlformats.org/officeDocument/2006/relationships/image" Target="../media/image427.png"/><Relationship Id="rId6" Type="http://schemas.openxmlformats.org/officeDocument/2006/relationships/image" Target="../media/image428.png"/><Relationship Id="rId7" Type="http://schemas.openxmlformats.org/officeDocument/2006/relationships/image" Target="../media/image429.png"/><Relationship Id="rId8" Type="http://schemas.openxmlformats.org/officeDocument/2006/relationships/image" Target="../media/image430.png"/><Relationship Id="rId9" Type="http://schemas.openxmlformats.org/officeDocument/2006/relationships/image" Target="../media/image431.png"/><Relationship Id="rId10" Type="http://schemas.openxmlformats.org/officeDocument/2006/relationships/image" Target="../media/image432.png"/><Relationship Id="rId11" Type="http://schemas.openxmlformats.org/officeDocument/2006/relationships/image" Target="../media/image433.png"/><Relationship Id="rId12" Type="http://schemas.openxmlformats.org/officeDocument/2006/relationships/image" Target="../media/image434.png"/><Relationship Id="rId13" Type="http://schemas.openxmlformats.org/officeDocument/2006/relationships/image" Target="../media/image435.png"/><Relationship Id="rId14" Type="http://schemas.openxmlformats.org/officeDocument/2006/relationships/image" Target="../media/image436.png"/><Relationship Id="rId15" Type="http://schemas.openxmlformats.org/officeDocument/2006/relationships/image" Target="../media/image437.png"/><Relationship Id="rId16" Type="http://schemas.openxmlformats.org/officeDocument/2006/relationships/image" Target="../media/image438.png"/><Relationship Id="rId17" Type="http://schemas.openxmlformats.org/officeDocument/2006/relationships/image" Target="../media/image439.png"/><Relationship Id="rId18" Type="http://schemas.openxmlformats.org/officeDocument/2006/relationships/image" Target="../media/image440.png"/><Relationship Id="rId19" Type="http://schemas.openxmlformats.org/officeDocument/2006/relationships/image" Target="../media/image441.png"/><Relationship Id="rId20" Type="http://schemas.openxmlformats.org/officeDocument/2006/relationships/image" Target="../media/image442.png"/><Relationship Id="rId21" Type="http://schemas.openxmlformats.org/officeDocument/2006/relationships/image" Target="../media/image443.png"/><Relationship Id="rId22" Type="http://schemas.openxmlformats.org/officeDocument/2006/relationships/image" Target="../media/image444.png"/><Relationship Id="rId23" Type="http://schemas.openxmlformats.org/officeDocument/2006/relationships/image" Target="../media/image445.png"/><Relationship Id="rId24" Type="http://schemas.openxmlformats.org/officeDocument/2006/relationships/image" Target="../media/image446.png"/><Relationship Id="rId25" Type="http://schemas.openxmlformats.org/officeDocument/2006/relationships/image" Target="../media/image447.png"/><Relationship Id="rId26" Type="http://schemas.openxmlformats.org/officeDocument/2006/relationships/image" Target="../media/image448.png"/><Relationship Id="rId27" Type="http://schemas.openxmlformats.org/officeDocument/2006/relationships/image" Target="../media/image449.png"/><Relationship Id="rId28" Type="http://schemas.openxmlformats.org/officeDocument/2006/relationships/image" Target="../media/image450.png"/><Relationship Id="rId29" Type="http://schemas.openxmlformats.org/officeDocument/2006/relationships/image" Target="../media/image451.png"/><Relationship Id="rId30" Type="http://schemas.openxmlformats.org/officeDocument/2006/relationships/image" Target="../media/image452.png"/><Relationship Id="rId31" Type="http://schemas.openxmlformats.org/officeDocument/2006/relationships/image" Target="../media/image453.png"/><Relationship Id="rId32" Type="http://schemas.openxmlformats.org/officeDocument/2006/relationships/image" Target="../media/image45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5.png"/><Relationship Id="rId3" Type="http://schemas.openxmlformats.org/officeDocument/2006/relationships/image" Target="../media/image456.png"/><Relationship Id="rId4" Type="http://schemas.openxmlformats.org/officeDocument/2006/relationships/image" Target="../media/image457.png"/><Relationship Id="rId5" Type="http://schemas.openxmlformats.org/officeDocument/2006/relationships/image" Target="../media/image458.png"/><Relationship Id="rId6" Type="http://schemas.openxmlformats.org/officeDocument/2006/relationships/image" Target="../media/image459.png"/><Relationship Id="rId7" Type="http://schemas.openxmlformats.org/officeDocument/2006/relationships/image" Target="../media/image460.png"/><Relationship Id="rId8" Type="http://schemas.openxmlformats.org/officeDocument/2006/relationships/image" Target="../media/image461.png"/><Relationship Id="rId9" Type="http://schemas.openxmlformats.org/officeDocument/2006/relationships/image" Target="../media/image462.png"/><Relationship Id="rId10" Type="http://schemas.openxmlformats.org/officeDocument/2006/relationships/image" Target="../media/image463.png"/><Relationship Id="rId11" Type="http://schemas.openxmlformats.org/officeDocument/2006/relationships/image" Target="../media/image464.png"/><Relationship Id="rId12" Type="http://schemas.openxmlformats.org/officeDocument/2006/relationships/image" Target="../media/image465.png"/><Relationship Id="rId13" Type="http://schemas.openxmlformats.org/officeDocument/2006/relationships/image" Target="../media/image466.png"/><Relationship Id="rId14" Type="http://schemas.openxmlformats.org/officeDocument/2006/relationships/image" Target="../media/image467.png"/><Relationship Id="rId15" Type="http://schemas.openxmlformats.org/officeDocument/2006/relationships/image" Target="../media/image468.png"/><Relationship Id="rId16" Type="http://schemas.openxmlformats.org/officeDocument/2006/relationships/image" Target="../media/image469.png"/><Relationship Id="rId17" Type="http://schemas.openxmlformats.org/officeDocument/2006/relationships/image" Target="../media/image470.png"/><Relationship Id="rId18" Type="http://schemas.openxmlformats.org/officeDocument/2006/relationships/image" Target="../media/image471.png"/><Relationship Id="rId19" Type="http://schemas.openxmlformats.org/officeDocument/2006/relationships/image" Target="../media/image472.png"/><Relationship Id="rId20" Type="http://schemas.openxmlformats.org/officeDocument/2006/relationships/image" Target="../media/image473.png"/><Relationship Id="rId21" Type="http://schemas.openxmlformats.org/officeDocument/2006/relationships/image" Target="../media/image474.png"/><Relationship Id="rId22" Type="http://schemas.openxmlformats.org/officeDocument/2006/relationships/image" Target="../media/image475.png"/><Relationship Id="rId23" Type="http://schemas.openxmlformats.org/officeDocument/2006/relationships/image" Target="../media/image476.png"/><Relationship Id="rId24" Type="http://schemas.openxmlformats.org/officeDocument/2006/relationships/image" Target="../media/image47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41.png"/><Relationship Id="rId23" Type="http://schemas.openxmlformats.org/officeDocument/2006/relationships/image" Target="../media/image42.png"/><Relationship Id="rId24" Type="http://schemas.openxmlformats.org/officeDocument/2006/relationships/image" Target="../media/image43.png"/><Relationship Id="rId25" Type="http://schemas.openxmlformats.org/officeDocument/2006/relationships/image" Target="../media/image44.png"/><Relationship Id="rId26" Type="http://schemas.openxmlformats.org/officeDocument/2006/relationships/image" Target="../media/image45.png"/><Relationship Id="rId27" Type="http://schemas.openxmlformats.org/officeDocument/2006/relationships/image" Target="../media/image46.png"/><Relationship Id="rId28" Type="http://schemas.openxmlformats.org/officeDocument/2006/relationships/image" Target="../media/image47.png"/><Relationship Id="rId29" Type="http://schemas.openxmlformats.org/officeDocument/2006/relationships/image" Target="../media/image48.png"/><Relationship Id="rId30" Type="http://schemas.openxmlformats.org/officeDocument/2006/relationships/image" Target="../media/image49.png"/><Relationship Id="rId31" Type="http://schemas.openxmlformats.org/officeDocument/2006/relationships/image" Target="../media/image50.png"/><Relationship Id="rId32" Type="http://schemas.openxmlformats.org/officeDocument/2006/relationships/image" Target="../media/image5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8.png"/><Relationship Id="rId3" Type="http://schemas.openxmlformats.org/officeDocument/2006/relationships/image" Target="../media/image479.png"/><Relationship Id="rId4" Type="http://schemas.openxmlformats.org/officeDocument/2006/relationships/image" Target="../media/image480.png"/><Relationship Id="rId5" Type="http://schemas.openxmlformats.org/officeDocument/2006/relationships/image" Target="../media/image481.png"/><Relationship Id="rId6" Type="http://schemas.openxmlformats.org/officeDocument/2006/relationships/image" Target="../media/image482.png"/><Relationship Id="rId7" Type="http://schemas.openxmlformats.org/officeDocument/2006/relationships/image" Target="../media/image483.png"/><Relationship Id="rId8" Type="http://schemas.openxmlformats.org/officeDocument/2006/relationships/image" Target="../media/image484.png"/><Relationship Id="rId9" Type="http://schemas.openxmlformats.org/officeDocument/2006/relationships/image" Target="../media/image485.png"/><Relationship Id="rId10" Type="http://schemas.openxmlformats.org/officeDocument/2006/relationships/image" Target="../media/image486.png"/><Relationship Id="rId11" Type="http://schemas.openxmlformats.org/officeDocument/2006/relationships/image" Target="../media/image487.png"/><Relationship Id="rId12" Type="http://schemas.openxmlformats.org/officeDocument/2006/relationships/image" Target="../media/image488.png"/><Relationship Id="rId13" Type="http://schemas.openxmlformats.org/officeDocument/2006/relationships/image" Target="../media/image489.png"/><Relationship Id="rId14" Type="http://schemas.openxmlformats.org/officeDocument/2006/relationships/image" Target="../media/image490.png"/><Relationship Id="rId15" Type="http://schemas.openxmlformats.org/officeDocument/2006/relationships/image" Target="../media/image491.png"/><Relationship Id="rId16" Type="http://schemas.openxmlformats.org/officeDocument/2006/relationships/image" Target="../media/image492.png"/><Relationship Id="rId17" Type="http://schemas.openxmlformats.org/officeDocument/2006/relationships/image" Target="../media/image493.png"/><Relationship Id="rId18" Type="http://schemas.openxmlformats.org/officeDocument/2006/relationships/image" Target="../media/image494.png"/><Relationship Id="rId19" Type="http://schemas.openxmlformats.org/officeDocument/2006/relationships/image" Target="../media/image495.png"/><Relationship Id="rId20" Type="http://schemas.openxmlformats.org/officeDocument/2006/relationships/image" Target="../media/image496.png"/><Relationship Id="rId21" Type="http://schemas.openxmlformats.org/officeDocument/2006/relationships/image" Target="../media/image497.png"/><Relationship Id="rId22" Type="http://schemas.openxmlformats.org/officeDocument/2006/relationships/image" Target="../media/image498.png"/><Relationship Id="rId23" Type="http://schemas.openxmlformats.org/officeDocument/2006/relationships/image" Target="../media/image499.png"/><Relationship Id="rId24" Type="http://schemas.openxmlformats.org/officeDocument/2006/relationships/image" Target="../media/image50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1.png"/><Relationship Id="rId3" Type="http://schemas.openxmlformats.org/officeDocument/2006/relationships/image" Target="../media/image502.png"/><Relationship Id="rId4" Type="http://schemas.openxmlformats.org/officeDocument/2006/relationships/image" Target="../media/image503.png"/><Relationship Id="rId5" Type="http://schemas.openxmlformats.org/officeDocument/2006/relationships/image" Target="../media/image504.png"/><Relationship Id="rId6" Type="http://schemas.openxmlformats.org/officeDocument/2006/relationships/image" Target="../media/image505.png"/><Relationship Id="rId7" Type="http://schemas.openxmlformats.org/officeDocument/2006/relationships/image" Target="../media/image506.png"/><Relationship Id="rId8" Type="http://schemas.openxmlformats.org/officeDocument/2006/relationships/image" Target="../media/image507.png"/><Relationship Id="rId9" Type="http://schemas.openxmlformats.org/officeDocument/2006/relationships/image" Target="../media/image508.png"/><Relationship Id="rId10" Type="http://schemas.openxmlformats.org/officeDocument/2006/relationships/image" Target="../media/image509.png"/><Relationship Id="rId11" Type="http://schemas.openxmlformats.org/officeDocument/2006/relationships/image" Target="../media/image510.png"/><Relationship Id="rId12" Type="http://schemas.openxmlformats.org/officeDocument/2006/relationships/image" Target="../media/image511.png"/><Relationship Id="rId13" Type="http://schemas.openxmlformats.org/officeDocument/2006/relationships/image" Target="../media/image512.png"/><Relationship Id="rId14" Type="http://schemas.openxmlformats.org/officeDocument/2006/relationships/image" Target="../media/image513.png"/><Relationship Id="rId15" Type="http://schemas.openxmlformats.org/officeDocument/2006/relationships/image" Target="../media/image514.png"/><Relationship Id="rId16" Type="http://schemas.openxmlformats.org/officeDocument/2006/relationships/image" Target="../media/image515.png"/><Relationship Id="rId17" Type="http://schemas.openxmlformats.org/officeDocument/2006/relationships/image" Target="../media/image516.png"/><Relationship Id="rId18" Type="http://schemas.openxmlformats.org/officeDocument/2006/relationships/image" Target="../media/image517.png"/><Relationship Id="rId19" Type="http://schemas.openxmlformats.org/officeDocument/2006/relationships/image" Target="../media/image518.png"/><Relationship Id="rId20" Type="http://schemas.openxmlformats.org/officeDocument/2006/relationships/image" Target="../media/image519.png"/><Relationship Id="rId21" Type="http://schemas.openxmlformats.org/officeDocument/2006/relationships/image" Target="../media/image520.png"/><Relationship Id="rId22" Type="http://schemas.openxmlformats.org/officeDocument/2006/relationships/image" Target="../media/image521.png"/><Relationship Id="rId23" Type="http://schemas.openxmlformats.org/officeDocument/2006/relationships/image" Target="../media/image522.png"/><Relationship Id="rId24" Type="http://schemas.openxmlformats.org/officeDocument/2006/relationships/image" Target="../media/image523.png"/><Relationship Id="rId25" Type="http://schemas.openxmlformats.org/officeDocument/2006/relationships/image" Target="../media/image52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5.png"/><Relationship Id="rId3" Type="http://schemas.openxmlformats.org/officeDocument/2006/relationships/image" Target="../media/image526.png"/><Relationship Id="rId4" Type="http://schemas.openxmlformats.org/officeDocument/2006/relationships/image" Target="../media/image527.png"/><Relationship Id="rId5" Type="http://schemas.openxmlformats.org/officeDocument/2006/relationships/image" Target="../media/image528.png"/><Relationship Id="rId6" Type="http://schemas.openxmlformats.org/officeDocument/2006/relationships/image" Target="../media/image529.png"/><Relationship Id="rId7" Type="http://schemas.openxmlformats.org/officeDocument/2006/relationships/image" Target="../media/image530.png"/><Relationship Id="rId8" Type="http://schemas.openxmlformats.org/officeDocument/2006/relationships/image" Target="../media/image531.png"/><Relationship Id="rId9" Type="http://schemas.openxmlformats.org/officeDocument/2006/relationships/image" Target="../media/image532.png"/><Relationship Id="rId10" Type="http://schemas.openxmlformats.org/officeDocument/2006/relationships/image" Target="../media/image533.png"/><Relationship Id="rId11" Type="http://schemas.openxmlformats.org/officeDocument/2006/relationships/image" Target="../media/image534.png"/><Relationship Id="rId12" Type="http://schemas.openxmlformats.org/officeDocument/2006/relationships/image" Target="../media/image535.png"/><Relationship Id="rId13" Type="http://schemas.openxmlformats.org/officeDocument/2006/relationships/image" Target="../media/image536.png"/><Relationship Id="rId14" Type="http://schemas.openxmlformats.org/officeDocument/2006/relationships/image" Target="../media/image537.png"/><Relationship Id="rId15" Type="http://schemas.openxmlformats.org/officeDocument/2006/relationships/image" Target="../media/image538.png"/><Relationship Id="rId16" Type="http://schemas.openxmlformats.org/officeDocument/2006/relationships/image" Target="../media/image539.png"/><Relationship Id="rId17" Type="http://schemas.openxmlformats.org/officeDocument/2006/relationships/image" Target="../media/image540.png"/><Relationship Id="rId18" Type="http://schemas.openxmlformats.org/officeDocument/2006/relationships/image" Target="../media/image541.png"/><Relationship Id="rId19" Type="http://schemas.openxmlformats.org/officeDocument/2006/relationships/image" Target="../media/image542.png"/><Relationship Id="rId20" Type="http://schemas.openxmlformats.org/officeDocument/2006/relationships/image" Target="../media/image543.png"/><Relationship Id="rId21" Type="http://schemas.openxmlformats.org/officeDocument/2006/relationships/image" Target="../media/image544.png"/><Relationship Id="rId22" Type="http://schemas.openxmlformats.org/officeDocument/2006/relationships/image" Target="../media/image545.png"/><Relationship Id="rId23" Type="http://schemas.openxmlformats.org/officeDocument/2006/relationships/image" Target="../media/image546.png"/><Relationship Id="rId24" Type="http://schemas.openxmlformats.org/officeDocument/2006/relationships/image" Target="../media/image547.png"/><Relationship Id="rId25" Type="http://schemas.openxmlformats.org/officeDocument/2006/relationships/image" Target="../media/image54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9.png"/><Relationship Id="rId3" Type="http://schemas.openxmlformats.org/officeDocument/2006/relationships/image" Target="../media/image550.png"/><Relationship Id="rId4" Type="http://schemas.openxmlformats.org/officeDocument/2006/relationships/image" Target="../media/image551.png"/><Relationship Id="rId5" Type="http://schemas.openxmlformats.org/officeDocument/2006/relationships/image" Target="../media/image552.png"/><Relationship Id="rId6" Type="http://schemas.openxmlformats.org/officeDocument/2006/relationships/image" Target="../media/image553.png"/><Relationship Id="rId7" Type="http://schemas.openxmlformats.org/officeDocument/2006/relationships/image" Target="../media/image554.png"/><Relationship Id="rId8" Type="http://schemas.openxmlformats.org/officeDocument/2006/relationships/image" Target="../media/image555.png"/><Relationship Id="rId9" Type="http://schemas.openxmlformats.org/officeDocument/2006/relationships/image" Target="../media/image556.png"/><Relationship Id="rId10" Type="http://schemas.openxmlformats.org/officeDocument/2006/relationships/image" Target="../media/image557.png"/><Relationship Id="rId11" Type="http://schemas.openxmlformats.org/officeDocument/2006/relationships/image" Target="../media/image558.png"/><Relationship Id="rId12" Type="http://schemas.openxmlformats.org/officeDocument/2006/relationships/image" Target="../media/image559.png"/><Relationship Id="rId13" Type="http://schemas.openxmlformats.org/officeDocument/2006/relationships/image" Target="../media/image560.png"/><Relationship Id="rId14" Type="http://schemas.openxmlformats.org/officeDocument/2006/relationships/image" Target="../media/image561.png"/><Relationship Id="rId15" Type="http://schemas.openxmlformats.org/officeDocument/2006/relationships/image" Target="../media/image562.png"/><Relationship Id="rId16" Type="http://schemas.openxmlformats.org/officeDocument/2006/relationships/image" Target="../media/image563.png"/><Relationship Id="rId17" Type="http://schemas.openxmlformats.org/officeDocument/2006/relationships/image" Target="../media/image564.png"/><Relationship Id="rId18" Type="http://schemas.openxmlformats.org/officeDocument/2006/relationships/image" Target="../media/image565.png"/><Relationship Id="rId19" Type="http://schemas.openxmlformats.org/officeDocument/2006/relationships/image" Target="../media/image566.png"/><Relationship Id="rId20" Type="http://schemas.openxmlformats.org/officeDocument/2006/relationships/image" Target="../media/image567.png"/><Relationship Id="rId21" Type="http://schemas.openxmlformats.org/officeDocument/2006/relationships/image" Target="../media/image568.png"/><Relationship Id="rId22" Type="http://schemas.openxmlformats.org/officeDocument/2006/relationships/image" Target="../media/image569.png"/><Relationship Id="rId23" Type="http://schemas.openxmlformats.org/officeDocument/2006/relationships/image" Target="../media/image570.png"/><Relationship Id="rId24" Type="http://schemas.openxmlformats.org/officeDocument/2006/relationships/image" Target="../media/image57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2.png"/><Relationship Id="rId3" Type="http://schemas.openxmlformats.org/officeDocument/2006/relationships/image" Target="../media/image573.png"/><Relationship Id="rId4" Type="http://schemas.openxmlformats.org/officeDocument/2006/relationships/image" Target="../media/image574.png"/><Relationship Id="rId5" Type="http://schemas.openxmlformats.org/officeDocument/2006/relationships/image" Target="../media/image575.png"/><Relationship Id="rId6" Type="http://schemas.openxmlformats.org/officeDocument/2006/relationships/image" Target="../media/image576.png"/><Relationship Id="rId7" Type="http://schemas.openxmlformats.org/officeDocument/2006/relationships/image" Target="../media/image577.png"/><Relationship Id="rId8" Type="http://schemas.openxmlformats.org/officeDocument/2006/relationships/image" Target="../media/image578.png"/><Relationship Id="rId9" Type="http://schemas.openxmlformats.org/officeDocument/2006/relationships/image" Target="../media/image579.png"/><Relationship Id="rId10" Type="http://schemas.openxmlformats.org/officeDocument/2006/relationships/image" Target="../media/image580.png"/><Relationship Id="rId11" Type="http://schemas.openxmlformats.org/officeDocument/2006/relationships/image" Target="../media/image581.png"/><Relationship Id="rId12" Type="http://schemas.openxmlformats.org/officeDocument/2006/relationships/image" Target="../media/image582.png"/><Relationship Id="rId13" Type="http://schemas.openxmlformats.org/officeDocument/2006/relationships/image" Target="../media/image583.png"/><Relationship Id="rId14" Type="http://schemas.openxmlformats.org/officeDocument/2006/relationships/image" Target="../media/image58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5.png"/><Relationship Id="rId3" Type="http://schemas.openxmlformats.org/officeDocument/2006/relationships/image" Target="../media/image586.png"/><Relationship Id="rId4" Type="http://schemas.openxmlformats.org/officeDocument/2006/relationships/image" Target="../media/image587.png"/><Relationship Id="rId5" Type="http://schemas.openxmlformats.org/officeDocument/2006/relationships/image" Target="../media/image588.png"/><Relationship Id="rId6" Type="http://schemas.openxmlformats.org/officeDocument/2006/relationships/image" Target="../media/image589.png"/><Relationship Id="rId7" Type="http://schemas.openxmlformats.org/officeDocument/2006/relationships/image" Target="../media/image590.png"/><Relationship Id="rId8" Type="http://schemas.openxmlformats.org/officeDocument/2006/relationships/image" Target="../media/image591.png"/><Relationship Id="rId9" Type="http://schemas.openxmlformats.org/officeDocument/2006/relationships/image" Target="../media/image592.png"/><Relationship Id="rId10" Type="http://schemas.openxmlformats.org/officeDocument/2006/relationships/image" Target="../media/image593.png"/><Relationship Id="rId11" Type="http://schemas.openxmlformats.org/officeDocument/2006/relationships/image" Target="../media/image594.png"/><Relationship Id="rId12" Type="http://schemas.openxmlformats.org/officeDocument/2006/relationships/image" Target="../media/image595.png"/><Relationship Id="rId13" Type="http://schemas.openxmlformats.org/officeDocument/2006/relationships/image" Target="../media/image596.png"/><Relationship Id="rId14" Type="http://schemas.openxmlformats.org/officeDocument/2006/relationships/image" Target="../media/image597.png"/><Relationship Id="rId15" Type="http://schemas.openxmlformats.org/officeDocument/2006/relationships/image" Target="../media/image598.png"/><Relationship Id="rId16" Type="http://schemas.openxmlformats.org/officeDocument/2006/relationships/image" Target="../media/image599.png"/><Relationship Id="rId17" Type="http://schemas.openxmlformats.org/officeDocument/2006/relationships/image" Target="../media/image600.png"/><Relationship Id="rId18" Type="http://schemas.openxmlformats.org/officeDocument/2006/relationships/image" Target="../media/image601.png"/><Relationship Id="rId19" Type="http://schemas.openxmlformats.org/officeDocument/2006/relationships/image" Target="../media/image602.png"/><Relationship Id="rId20" Type="http://schemas.openxmlformats.org/officeDocument/2006/relationships/image" Target="../media/image603.png"/><Relationship Id="rId21" Type="http://schemas.openxmlformats.org/officeDocument/2006/relationships/image" Target="../media/image604.png"/><Relationship Id="rId22" Type="http://schemas.openxmlformats.org/officeDocument/2006/relationships/image" Target="../media/image605.png"/><Relationship Id="rId23" Type="http://schemas.openxmlformats.org/officeDocument/2006/relationships/image" Target="../media/image606.png"/><Relationship Id="rId24" Type="http://schemas.openxmlformats.org/officeDocument/2006/relationships/image" Target="../media/image607.png"/><Relationship Id="rId25" Type="http://schemas.openxmlformats.org/officeDocument/2006/relationships/image" Target="../media/image608.png"/><Relationship Id="rId26" Type="http://schemas.openxmlformats.org/officeDocument/2006/relationships/image" Target="../media/image609.png"/><Relationship Id="rId27" Type="http://schemas.openxmlformats.org/officeDocument/2006/relationships/image" Target="../media/image61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1.png"/><Relationship Id="rId3" Type="http://schemas.openxmlformats.org/officeDocument/2006/relationships/image" Target="../media/image612.png"/><Relationship Id="rId4" Type="http://schemas.openxmlformats.org/officeDocument/2006/relationships/image" Target="../media/image613.png"/><Relationship Id="rId5" Type="http://schemas.openxmlformats.org/officeDocument/2006/relationships/image" Target="../media/image614.png"/><Relationship Id="rId6" Type="http://schemas.openxmlformats.org/officeDocument/2006/relationships/image" Target="../media/image615.png"/><Relationship Id="rId7" Type="http://schemas.openxmlformats.org/officeDocument/2006/relationships/image" Target="../media/image616.png"/><Relationship Id="rId8" Type="http://schemas.openxmlformats.org/officeDocument/2006/relationships/image" Target="../media/image617.png"/><Relationship Id="rId9" Type="http://schemas.openxmlformats.org/officeDocument/2006/relationships/image" Target="../media/image618.png"/><Relationship Id="rId10" Type="http://schemas.openxmlformats.org/officeDocument/2006/relationships/image" Target="../media/image619.png"/><Relationship Id="rId11" Type="http://schemas.openxmlformats.org/officeDocument/2006/relationships/image" Target="../media/image620.png"/><Relationship Id="rId12" Type="http://schemas.openxmlformats.org/officeDocument/2006/relationships/image" Target="../media/image621.png"/><Relationship Id="rId13" Type="http://schemas.openxmlformats.org/officeDocument/2006/relationships/image" Target="../media/image622.png"/><Relationship Id="rId14" Type="http://schemas.openxmlformats.org/officeDocument/2006/relationships/image" Target="../media/image62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4.png"/><Relationship Id="rId3" Type="http://schemas.openxmlformats.org/officeDocument/2006/relationships/image" Target="../media/image625.png"/><Relationship Id="rId4" Type="http://schemas.openxmlformats.org/officeDocument/2006/relationships/image" Target="../media/image626.png"/><Relationship Id="rId5" Type="http://schemas.openxmlformats.org/officeDocument/2006/relationships/image" Target="../media/image627.png"/><Relationship Id="rId6" Type="http://schemas.openxmlformats.org/officeDocument/2006/relationships/image" Target="../media/image628.png"/><Relationship Id="rId7" Type="http://schemas.openxmlformats.org/officeDocument/2006/relationships/image" Target="../media/image629.png"/><Relationship Id="rId8" Type="http://schemas.openxmlformats.org/officeDocument/2006/relationships/image" Target="../media/image630.png"/><Relationship Id="rId9" Type="http://schemas.openxmlformats.org/officeDocument/2006/relationships/image" Target="../media/image631.png"/><Relationship Id="rId10" Type="http://schemas.openxmlformats.org/officeDocument/2006/relationships/image" Target="../media/image632.png"/><Relationship Id="rId11" Type="http://schemas.openxmlformats.org/officeDocument/2006/relationships/image" Target="../media/image633.png"/><Relationship Id="rId12" Type="http://schemas.openxmlformats.org/officeDocument/2006/relationships/image" Target="../media/image634.png"/><Relationship Id="rId13" Type="http://schemas.openxmlformats.org/officeDocument/2006/relationships/image" Target="../media/image635.png"/><Relationship Id="rId14" Type="http://schemas.openxmlformats.org/officeDocument/2006/relationships/image" Target="../media/image636.png"/><Relationship Id="rId15" Type="http://schemas.openxmlformats.org/officeDocument/2006/relationships/image" Target="../media/image637.png"/><Relationship Id="rId16" Type="http://schemas.openxmlformats.org/officeDocument/2006/relationships/image" Target="../media/image638.png"/><Relationship Id="rId17" Type="http://schemas.openxmlformats.org/officeDocument/2006/relationships/image" Target="../media/image639.png"/><Relationship Id="rId18" Type="http://schemas.openxmlformats.org/officeDocument/2006/relationships/image" Target="../media/image640.png"/><Relationship Id="rId19" Type="http://schemas.openxmlformats.org/officeDocument/2006/relationships/image" Target="../media/image641.png"/><Relationship Id="rId20" Type="http://schemas.openxmlformats.org/officeDocument/2006/relationships/image" Target="../media/image642.png"/><Relationship Id="rId21" Type="http://schemas.openxmlformats.org/officeDocument/2006/relationships/image" Target="../media/image643.png"/><Relationship Id="rId22" Type="http://schemas.openxmlformats.org/officeDocument/2006/relationships/image" Target="../media/image644.png"/><Relationship Id="rId23" Type="http://schemas.openxmlformats.org/officeDocument/2006/relationships/image" Target="../media/image645.png"/><Relationship Id="rId24" Type="http://schemas.openxmlformats.org/officeDocument/2006/relationships/image" Target="../media/image646.png"/><Relationship Id="rId25" Type="http://schemas.openxmlformats.org/officeDocument/2006/relationships/image" Target="../media/image647.png"/><Relationship Id="rId26" Type="http://schemas.openxmlformats.org/officeDocument/2006/relationships/image" Target="../media/image648.png"/><Relationship Id="rId27" Type="http://schemas.openxmlformats.org/officeDocument/2006/relationships/image" Target="../media/image649.png"/><Relationship Id="rId28" Type="http://schemas.openxmlformats.org/officeDocument/2006/relationships/image" Target="../media/image650.png"/><Relationship Id="rId29" Type="http://schemas.openxmlformats.org/officeDocument/2006/relationships/image" Target="../media/image651.png"/><Relationship Id="rId30" Type="http://schemas.openxmlformats.org/officeDocument/2006/relationships/image" Target="../media/image652.png"/><Relationship Id="rId31" Type="http://schemas.openxmlformats.org/officeDocument/2006/relationships/image" Target="../media/image653.png"/><Relationship Id="rId32" Type="http://schemas.openxmlformats.org/officeDocument/2006/relationships/image" Target="../media/image654.png"/><Relationship Id="rId33" Type="http://schemas.openxmlformats.org/officeDocument/2006/relationships/image" Target="../media/image655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6.png"/><Relationship Id="rId3" Type="http://schemas.openxmlformats.org/officeDocument/2006/relationships/image" Target="../media/image657.png"/><Relationship Id="rId4" Type="http://schemas.openxmlformats.org/officeDocument/2006/relationships/image" Target="../media/image658.png"/><Relationship Id="rId5" Type="http://schemas.openxmlformats.org/officeDocument/2006/relationships/image" Target="../media/image659.png"/><Relationship Id="rId6" Type="http://schemas.openxmlformats.org/officeDocument/2006/relationships/image" Target="../media/image660.png"/><Relationship Id="rId7" Type="http://schemas.openxmlformats.org/officeDocument/2006/relationships/image" Target="../media/image661.png"/><Relationship Id="rId8" Type="http://schemas.openxmlformats.org/officeDocument/2006/relationships/image" Target="../media/image662.png"/><Relationship Id="rId9" Type="http://schemas.openxmlformats.org/officeDocument/2006/relationships/image" Target="../media/image663.png"/><Relationship Id="rId10" Type="http://schemas.openxmlformats.org/officeDocument/2006/relationships/image" Target="../media/image664.png"/><Relationship Id="rId11" Type="http://schemas.openxmlformats.org/officeDocument/2006/relationships/image" Target="../media/image665.png"/><Relationship Id="rId12" Type="http://schemas.openxmlformats.org/officeDocument/2006/relationships/image" Target="../media/image666.png"/><Relationship Id="rId13" Type="http://schemas.openxmlformats.org/officeDocument/2006/relationships/image" Target="../media/image667.png"/><Relationship Id="rId14" Type="http://schemas.openxmlformats.org/officeDocument/2006/relationships/image" Target="../media/image668.png"/><Relationship Id="rId15" Type="http://schemas.openxmlformats.org/officeDocument/2006/relationships/image" Target="../media/image669.png"/><Relationship Id="rId16" Type="http://schemas.openxmlformats.org/officeDocument/2006/relationships/image" Target="../media/image670.png"/><Relationship Id="rId17" Type="http://schemas.openxmlformats.org/officeDocument/2006/relationships/image" Target="../media/image671.png"/><Relationship Id="rId18" Type="http://schemas.openxmlformats.org/officeDocument/2006/relationships/image" Target="../media/image67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7" Type="http://schemas.openxmlformats.org/officeDocument/2006/relationships/image" Target="../media/image80.png"/><Relationship Id="rId18" Type="http://schemas.openxmlformats.org/officeDocument/2006/relationships/image" Target="../media/image81.png"/><Relationship Id="rId19" Type="http://schemas.openxmlformats.org/officeDocument/2006/relationships/image" Target="../media/image82.png"/><Relationship Id="rId20" Type="http://schemas.openxmlformats.org/officeDocument/2006/relationships/image" Target="../media/image83.png"/><Relationship Id="rId21" Type="http://schemas.openxmlformats.org/officeDocument/2006/relationships/image" Target="../media/image84.png"/><Relationship Id="rId22" Type="http://schemas.openxmlformats.org/officeDocument/2006/relationships/image" Target="../media/image85.png"/><Relationship Id="rId23" Type="http://schemas.openxmlformats.org/officeDocument/2006/relationships/image" Target="../media/image86.png"/><Relationship Id="rId24" Type="http://schemas.openxmlformats.org/officeDocument/2006/relationships/image" Target="../media/image87.png"/><Relationship Id="rId25" Type="http://schemas.openxmlformats.org/officeDocument/2006/relationships/image" Target="../media/image88.png"/><Relationship Id="rId26" Type="http://schemas.openxmlformats.org/officeDocument/2006/relationships/image" Target="../media/image89.png"/><Relationship Id="rId27" Type="http://schemas.openxmlformats.org/officeDocument/2006/relationships/image" Target="../media/image90.png"/><Relationship Id="rId28" Type="http://schemas.openxmlformats.org/officeDocument/2006/relationships/image" Target="../media/image91.png"/><Relationship Id="rId29" Type="http://schemas.openxmlformats.org/officeDocument/2006/relationships/image" Target="../media/image92.png"/><Relationship Id="rId30" Type="http://schemas.openxmlformats.org/officeDocument/2006/relationships/image" Target="../media/image93.png"/><Relationship Id="rId31" Type="http://schemas.openxmlformats.org/officeDocument/2006/relationships/image" Target="../media/image94.png"/><Relationship Id="rId32" Type="http://schemas.openxmlformats.org/officeDocument/2006/relationships/image" Target="../media/image95.png"/><Relationship Id="rId33" Type="http://schemas.openxmlformats.org/officeDocument/2006/relationships/image" Target="../media/image9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Relationship Id="rId16" Type="http://schemas.openxmlformats.org/officeDocument/2006/relationships/image" Target="../media/image111.png"/><Relationship Id="rId17" Type="http://schemas.openxmlformats.org/officeDocument/2006/relationships/image" Target="../media/image112.png"/><Relationship Id="rId18" Type="http://schemas.openxmlformats.org/officeDocument/2006/relationships/image" Target="../media/image113.png"/><Relationship Id="rId19" Type="http://schemas.openxmlformats.org/officeDocument/2006/relationships/image" Target="../media/image114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Relationship Id="rId14" Type="http://schemas.openxmlformats.org/officeDocument/2006/relationships/image" Target="../media/image127.png"/><Relationship Id="rId15" Type="http://schemas.openxmlformats.org/officeDocument/2006/relationships/image" Target="../media/image128.png"/><Relationship Id="rId16" Type="http://schemas.openxmlformats.org/officeDocument/2006/relationships/image" Target="../media/image129.png"/><Relationship Id="rId17" Type="http://schemas.openxmlformats.org/officeDocument/2006/relationships/image" Target="../media/image130.png"/><Relationship Id="rId18" Type="http://schemas.openxmlformats.org/officeDocument/2006/relationships/image" Target="../media/image131.png"/><Relationship Id="rId19" Type="http://schemas.openxmlformats.org/officeDocument/2006/relationships/image" Target="../media/image132.png"/><Relationship Id="rId20" Type="http://schemas.openxmlformats.org/officeDocument/2006/relationships/image" Target="../media/image133.png"/><Relationship Id="rId21" Type="http://schemas.openxmlformats.org/officeDocument/2006/relationships/image" Target="../media/image134.png"/><Relationship Id="rId22" Type="http://schemas.openxmlformats.org/officeDocument/2006/relationships/image" Target="../media/image135.png"/><Relationship Id="rId23" Type="http://schemas.openxmlformats.org/officeDocument/2006/relationships/image" Target="../media/image136.png"/><Relationship Id="rId24" Type="http://schemas.openxmlformats.org/officeDocument/2006/relationships/image" Target="../media/image137.png"/><Relationship Id="rId25" Type="http://schemas.openxmlformats.org/officeDocument/2006/relationships/image" Target="../media/image138.png"/><Relationship Id="rId26" Type="http://schemas.openxmlformats.org/officeDocument/2006/relationships/image" Target="../media/image139.png"/><Relationship Id="rId27" Type="http://schemas.openxmlformats.org/officeDocument/2006/relationships/image" Target="../media/image140.png"/><Relationship Id="rId28" Type="http://schemas.openxmlformats.org/officeDocument/2006/relationships/image" Target="../media/image141.png"/><Relationship Id="rId29" Type="http://schemas.openxmlformats.org/officeDocument/2006/relationships/image" Target="../media/image142.png"/><Relationship Id="rId30" Type="http://schemas.openxmlformats.org/officeDocument/2006/relationships/image" Target="../media/image143.png"/><Relationship Id="rId31" Type="http://schemas.openxmlformats.org/officeDocument/2006/relationships/image" Target="../media/image144.png"/><Relationship Id="rId32" Type="http://schemas.openxmlformats.org/officeDocument/2006/relationships/image" Target="../media/image145.png"/><Relationship Id="rId33" Type="http://schemas.openxmlformats.org/officeDocument/2006/relationships/image" Target="../media/image146.png"/><Relationship Id="rId34" Type="http://schemas.openxmlformats.org/officeDocument/2006/relationships/image" Target="../media/image147.png"/><Relationship Id="rId35" Type="http://schemas.openxmlformats.org/officeDocument/2006/relationships/image" Target="../media/image148.png"/><Relationship Id="rId36" Type="http://schemas.openxmlformats.org/officeDocument/2006/relationships/image" Target="../media/image149.png"/><Relationship Id="rId37" Type="http://schemas.openxmlformats.org/officeDocument/2006/relationships/image" Target="../media/image15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167.png"/><Relationship Id="rId19" Type="http://schemas.openxmlformats.org/officeDocument/2006/relationships/image" Target="../media/image168.png"/><Relationship Id="rId20" Type="http://schemas.openxmlformats.org/officeDocument/2006/relationships/image" Target="../media/image169.png"/><Relationship Id="rId21" Type="http://schemas.openxmlformats.org/officeDocument/2006/relationships/image" Target="../media/image170.png"/><Relationship Id="rId22" Type="http://schemas.openxmlformats.org/officeDocument/2006/relationships/image" Target="../media/image171.png"/><Relationship Id="rId23" Type="http://schemas.openxmlformats.org/officeDocument/2006/relationships/image" Target="../media/image172.png"/><Relationship Id="rId24" Type="http://schemas.openxmlformats.org/officeDocument/2006/relationships/image" Target="../media/image173.png"/><Relationship Id="rId25" Type="http://schemas.openxmlformats.org/officeDocument/2006/relationships/image" Target="../media/image174.png"/><Relationship Id="rId26" Type="http://schemas.openxmlformats.org/officeDocument/2006/relationships/image" Target="../media/image175.png"/><Relationship Id="rId27" Type="http://schemas.openxmlformats.org/officeDocument/2006/relationships/image" Target="../media/image176.png"/><Relationship Id="rId28" Type="http://schemas.openxmlformats.org/officeDocument/2006/relationships/image" Target="../media/image17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1.png"/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9" Type="http://schemas.openxmlformats.org/officeDocument/2006/relationships/image" Target="../media/image198.png"/><Relationship Id="rId10" Type="http://schemas.openxmlformats.org/officeDocument/2006/relationships/image" Target="../media/image199.png"/><Relationship Id="rId11" Type="http://schemas.openxmlformats.org/officeDocument/2006/relationships/image" Target="../media/image200.png"/><Relationship Id="rId12" Type="http://schemas.openxmlformats.org/officeDocument/2006/relationships/image" Target="../media/image201.png"/><Relationship Id="rId13" Type="http://schemas.openxmlformats.org/officeDocument/2006/relationships/image" Target="../media/image202.png"/><Relationship Id="rId14" Type="http://schemas.openxmlformats.org/officeDocument/2006/relationships/image" Target="../media/image203.png"/><Relationship Id="rId15" Type="http://schemas.openxmlformats.org/officeDocument/2006/relationships/image" Target="../media/image204.png"/><Relationship Id="rId16" Type="http://schemas.openxmlformats.org/officeDocument/2006/relationships/image" Target="../media/image205.png"/><Relationship Id="rId17" Type="http://schemas.openxmlformats.org/officeDocument/2006/relationships/image" Target="../media/image206.png"/><Relationship Id="rId18" Type="http://schemas.openxmlformats.org/officeDocument/2006/relationships/image" Target="../media/image207.png"/><Relationship Id="rId19" Type="http://schemas.openxmlformats.org/officeDocument/2006/relationships/image" Target="../media/image208.png"/><Relationship Id="rId20" Type="http://schemas.openxmlformats.org/officeDocument/2006/relationships/image" Target="../media/image209.png"/><Relationship Id="rId21" Type="http://schemas.openxmlformats.org/officeDocument/2006/relationships/image" Target="../media/image210.png"/><Relationship Id="rId22" Type="http://schemas.openxmlformats.org/officeDocument/2006/relationships/image" Target="../media/image211.png"/><Relationship Id="rId23" Type="http://schemas.openxmlformats.org/officeDocument/2006/relationships/image" Target="../media/image212.png"/><Relationship Id="rId24" Type="http://schemas.openxmlformats.org/officeDocument/2006/relationships/image" Target="../media/image213.png"/><Relationship Id="rId25" Type="http://schemas.openxmlformats.org/officeDocument/2006/relationships/image" Target="../media/image214.png"/><Relationship Id="rId26" Type="http://schemas.openxmlformats.org/officeDocument/2006/relationships/image" Target="../media/image215.png"/><Relationship Id="rId27" Type="http://schemas.openxmlformats.org/officeDocument/2006/relationships/image" Target="../media/image216.png"/><Relationship Id="rId28" Type="http://schemas.openxmlformats.org/officeDocument/2006/relationships/image" Target="../media/image217.png"/><Relationship Id="rId29" Type="http://schemas.openxmlformats.org/officeDocument/2006/relationships/image" Target="../media/image218.png"/><Relationship Id="rId30" Type="http://schemas.openxmlformats.org/officeDocument/2006/relationships/image" Target="../media/image219.png"/><Relationship Id="rId31" Type="http://schemas.openxmlformats.org/officeDocument/2006/relationships/image" Target="../media/image220.png"/><Relationship Id="rId32" Type="http://schemas.openxmlformats.org/officeDocument/2006/relationships/image" Target="../media/image221.png"/><Relationship Id="rId33" Type="http://schemas.openxmlformats.org/officeDocument/2006/relationships/image" Target="../media/image222.png"/><Relationship Id="rId34" Type="http://schemas.openxmlformats.org/officeDocument/2006/relationships/image" Target="../media/image223.png"/><Relationship Id="rId35" Type="http://schemas.openxmlformats.org/officeDocument/2006/relationships/image" Target="../media/image224.png"/><Relationship Id="rId36" Type="http://schemas.openxmlformats.org/officeDocument/2006/relationships/image" Target="../media/image225.png"/><Relationship Id="rId37" Type="http://schemas.openxmlformats.org/officeDocument/2006/relationships/image" Target="../media/image226.png"/><Relationship Id="rId38" Type="http://schemas.openxmlformats.org/officeDocument/2006/relationships/image" Target="../media/image227.png"/><Relationship Id="rId39" Type="http://schemas.openxmlformats.org/officeDocument/2006/relationships/image" Target="../media/image228.png"/><Relationship Id="rId40" Type="http://schemas.openxmlformats.org/officeDocument/2006/relationships/image" Target="../media/image229.png"/><Relationship Id="rId41" Type="http://schemas.openxmlformats.org/officeDocument/2006/relationships/image" Target="../media/image230.png"/><Relationship Id="rId42" Type="http://schemas.openxmlformats.org/officeDocument/2006/relationships/image" Target="../media/image231.png"/><Relationship Id="rId43" Type="http://schemas.openxmlformats.org/officeDocument/2006/relationships/image" Target="../media/image232.png"/><Relationship Id="rId44" Type="http://schemas.openxmlformats.org/officeDocument/2006/relationships/image" Target="../media/image233.png"/><Relationship Id="rId45" Type="http://schemas.openxmlformats.org/officeDocument/2006/relationships/image" Target="../media/image234.png"/><Relationship Id="rId46" Type="http://schemas.openxmlformats.org/officeDocument/2006/relationships/image" Target="../media/image235.png"/><Relationship Id="rId47" Type="http://schemas.openxmlformats.org/officeDocument/2006/relationships/image" Target="../media/image236.png"/><Relationship Id="rId48" Type="http://schemas.openxmlformats.org/officeDocument/2006/relationships/image" Target="../media/image237.png"/><Relationship Id="rId49" Type="http://schemas.openxmlformats.org/officeDocument/2006/relationships/image" Target="../media/image23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12336" y="9585358"/>
            <a:ext cx="8303791" cy="2148855"/>
            <a:chOff x="2512336" y="9585358"/>
            <a:chExt cx="8303791" cy="2148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00000">
              <a:off x="2512336" y="958535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30502" y="6759472"/>
            <a:ext cx="9217085" cy="4458765"/>
            <a:chOff x="13030502" y="6759472"/>
            <a:chExt cx="9217085" cy="44587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030502" y="6759472"/>
              <a:ext cx="9217085" cy="44587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3754" y="-1126333"/>
            <a:ext cx="4656675" cy="2252666"/>
            <a:chOff x="3683754" y="-1126333"/>
            <a:chExt cx="4656675" cy="22526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1880000">
              <a:off x="3683754" y="-1126333"/>
              <a:ext cx="4656675" cy="22526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34069" y="7866165"/>
            <a:ext cx="9484052" cy="4587910"/>
            <a:chOff x="-4534069" y="7866165"/>
            <a:chExt cx="9484052" cy="45879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">
              <a:off x="-4534069" y="7866165"/>
              <a:ext cx="9484052" cy="45879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160002" y="6968335"/>
            <a:ext cx="8303791" cy="2148855"/>
            <a:chOff x="-5160002" y="6968335"/>
            <a:chExt cx="8303791" cy="21488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5160002" y="6968335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64089" y="-17016"/>
            <a:ext cx="5537112" cy="1432894"/>
            <a:chOff x="11364089" y="-17016"/>
            <a:chExt cx="5537112" cy="14328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11364089" y="-17016"/>
              <a:ext cx="5537112" cy="14328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82770" y="1411592"/>
            <a:ext cx="7742835" cy="3745596"/>
            <a:chOff x="14382770" y="1411592"/>
            <a:chExt cx="7742835" cy="37455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">
              <a:off x="14382770" y="1411592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7511" y="-1797817"/>
            <a:ext cx="3946653" cy="3711945"/>
            <a:chOff x="1397511" y="-1797817"/>
            <a:chExt cx="3946653" cy="3711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">
              <a:off x="1397511" y="-1797817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1320148" y="-1409197"/>
            <a:ext cx="4492755" cy="4991950"/>
            <a:chOff x="-1320148" y="-1409197"/>
            <a:chExt cx="4492755" cy="49919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860000">
              <a:off x="-1320148" y="-1409197"/>
              <a:ext cx="4492755" cy="4991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1528" y="688773"/>
            <a:ext cx="2398127" cy="3261027"/>
            <a:chOff x="1051528" y="688773"/>
            <a:chExt cx="2398127" cy="32610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528" y="688773"/>
              <a:ext cx="2398127" cy="32610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82583" y="7732660"/>
            <a:ext cx="3724679" cy="3503173"/>
            <a:chOff x="11682583" y="7732660"/>
            <a:chExt cx="3724679" cy="350317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80000">
              <a:off x="11682583" y="7732660"/>
              <a:ext cx="3724679" cy="35031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07769" y="7007937"/>
            <a:ext cx="4523579" cy="5113295"/>
            <a:chOff x="13707769" y="7007937"/>
            <a:chExt cx="4523579" cy="51132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07769" y="7007937"/>
              <a:ext cx="4523579" cy="511329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4807" y="3988204"/>
            <a:ext cx="16419048" cy="459047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833273" y="604097"/>
            <a:ext cx="4650695" cy="817992"/>
            <a:chOff x="6833273" y="604097"/>
            <a:chExt cx="4650695" cy="81799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33273" y="604097"/>
              <a:ext cx="4650695" cy="81799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68868" y="2863677"/>
            <a:ext cx="7771429" cy="1266667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5474567" y="3870588"/>
            <a:ext cx="7398998" cy="97227"/>
            <a:chOff x="5474567" y="3870588"/>
            <a:chExt cx="7398998" cy="9722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74567" y="3870588"/>
              <a:ext cx="7398998" cy="9722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474567" y="2840225"/>
            <a:ext cx="7398998" cy="97224"/>
            <a:chOff x="5474567" y="2840225"/>
            <a:chExt cx="7398998" cy="9722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474567" y="2840225"/>
              <a:ext cx="7398998" cy="9722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093562" y="682627"/>
            <a:ext cx="3952381" cy="80000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245822" y="-1151795"/>
            <a:ext cx="4560680" cy="4560680"/>
            <a:chOff x="14245822" y="-1151795"/>
            <a:chExt cx="4560680" cy="456068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160000">
              <a:off x="14245822" y="-1151795"/>
              <a:ext cx="4560680" cy="456068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17243" y="7632683"/>
            <a:ext cx="4139470" cy="4599411"/>
            <a:chOff x="1117243" y="7632683"/>
            <a:chExt cx="4139470" cy="459941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700000">
              <a:off x="1117243" y="7632683"/>
              <a:ext cx="4139470" cy="45994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47726" y="997376"/>
            <a:ext cx="1123810" cy="81904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33275" y="2251341"/>
            <a:ext cx="8676190" cy="4590476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885415" y="6684129"/>
            <a:ext cx="13857143" cy="28761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47726" y="997376"/>
            <a:ext cx="1123810" cy="81904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704462" y="3557743"/>
            <a:ext cx="11457143" cy="612381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17392" y="1795672"/>
            <a:ext cx="15247619" cy="316190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6511986" y="7896422"/>
            <a:ext cx="7092312" cy="492716"/>
            <a:chOff x="6511986" y="7896422"/>
            <a:chExt cx="7092312" cy="49271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11986" y="7896422"/>
              <a:ext cx="7092312" cy="49271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6259885" y="8463088"/>
            <a:ext cx="7344413" cy="492716"/>
            <a:chOff x="6259885" y="8463088"/>
            <a:chExt cx="7344413" cy="49271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259885" y="8463088"/>
              <a:ext cx="7344413" cy="4927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59926" y="7281538"/>
            <a:ext cx="7068589" cy="1829210"/>
            <a:chOff x="-1859926" y="7281538"/>
            <a:chExt cx="7068589" cy="182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680000">
              <a:off x="-1859926" y="7281538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5730" y="5536946"/>
            <a:ext cx="1860099" cy="5066178"/>
            <a:chOff x="-185730" y="5536946"/>
            <a:chExt cx="1860099" cy="5066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5730" y="5536946"/>
              <a:ext cx="1860099" cy="5066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99142" y="-283234"/>
            <a:ext cx="7975563" cy="3858179"/>
            <a:chOff x="12099142" y="-283234"/>
            <a:chExt cx="7975563" cy="38581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540000">
              <a:off x="12099142" y="-283234"/>
              <a:ext cx="7975563" cy="3858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88421" y="-896667"/>
            <a:ext cx="3309475" cy="2715921"/>
            <a:chOff x="12888421" y="-896667"/>
            <a:chExt cx="3309475" cy="27159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421" y="-896667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79029" y="3886992"/>
            <a:ext cx="1966089" cy="2673533"/>
            <a:chOff x="-579029" y="3886992"/>
            <a:chExt cx="1966089" cy="26735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20000">
              <a:off x="-579029" y="3886992"/>
              <a:ext cx="1966089" cy="2673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65437" y="302073"/>
            <a:ext cx="9270543" cy="2399031"/>
            <a:chOff x="9165437" y="302073"/>
            <a:chExt cx="9270543" cy="23990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900000">
              <a:off x="9165437" y="302073"/>
              <a:ext cx="9270543" cy="2399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92889" y="3954851"/>
            <a:ext cx="9047619" cy="2895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72252" y="3309306"/>
            <a:ext cx="3180489" cy="3522136"/>
            <a:chOff x="2072252" y="3309306"/>
            <a:chExt cx="3180489" cy="35221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2252" y="3309306"/>
              <a:ext cx="3180489" cy="35221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9496" y="4026143"/>
            <a:ext cx="3495238" cy="29904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45156" y="3917432"/>
            <a:ext cx="2380952" cy="8761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90226" y="737778"/>
            <a:ext cx="4105263" cy="722058"/>
            <a:chOff x="7090226" y="737778"/>
            <a:chExt cx="4105263" cy="72205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90226" y="737778"/>
              <a:ext cx="4105263" cy="72205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06220" y="816775"/>
            <a:ext cx="3200000" cy="64761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47726" y="997376"/>
            <a:ext cx="1123810" cy="81904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17392" y="1795672"/>
            <a:ext cx="13742857" cy="316190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06134" y="4385600"/>
            <a:ext cx="7298722" cy="3887138"/>
            <a:chOff x="906134" y="4385600"/>
            <a:chExt cx="7298722" cy="3887138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906134" y="4644166"/>
              <a:ext cx="6981795" cy="3625341"/>
              <a:chOff x="906134" y="4644166"/>
              <a:chExt cx="6981795" cy="3625341"/>
            </a:xfrm>
          </p:grpSpPr>
          <p:pic>
            <p:nvPicPr>
              <p:cNvPr id="60" name="Object 5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06134" y="4644166"/>
                <a:ext cx="6981795" cy="362534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6882259" y="4385600"/>
              <a:ext cx="1322596" cy="970216"/>
              <a:chOff x="6882259" y="4385600"/>
              <a:chExt cx="1322596" cy="970216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6882259" y="4385600"/>
                <a:ext cx="1322596" cy="970216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8242836" y="4802175"/>
            <a:ext cx="7787889" cy="4311550"/>
            <a:chOff x="8242836" y="4802175"/>
            <a:chExt cx="7787889" cy="431155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42836" y="4802175"/>
              <a:ext cx="7787889" cy="4311550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752429" y="7953388"/>
            <a:ext cx="1894231" cy="1407296"/>
            <a:chOff x="9752429" y="7953388"/>
            <a:chExt cx="1894231" cy="140729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752429" y="7953388"/>
              <a:ext cx="1894231" cy="1407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47726" y="997376"/>
            <a:ext cx="1123810" cy="81904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17392" y="1795672"/>
            <a:ext cx="13742857" cy="316190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98006" y="4427448"/>
            <a:ext cx="4744044" cy="4760487"/>
            <a:chOff x="998006" y="4427448"/>
            <a:chExt cx="4744044" cy="476048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960249" y="2261870"/>
              <a:ext cx="9495238" cy="9523810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98006" y="4427448"/>
              <a:ext cx="4744044" cy="476048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04745" y="8018370"/>
            <a:ext cx="1574244" cy="1169565"/>
            <a:chOff x="1204745" y="8018370"/>
            <a:chExt cx="1574244" cy="116956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04745" y="8018370"/>
              <a:ext cx="1574244" cy="116956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204342" y="3940930"/>
            <a:ext cx="6847619" cy="3552119"/>
            <a:chOff x="4204342" y="3940930"/>
            <a:chExt cx="6847619" cy="3552119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4204342" y="3940930"/>
              <a:ext cx="6844724" cy="3362774"/>
              <a:chOff x="4204342" y="3940930"/>
              <a:chExt cx="6844724" cy="3362774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95264" y="2474708"/>
                <a:ext cx="13695238" cy="6733333"/>
              </a:xfrm>
              <a:prstGeom prst="rect">
                <a:avLst/>
              </a:prstGeom>
            </p:spPr>
          </p:pic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204342" y="3940930"/>
                <a:ext cx="6844724" cy="3362774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4798498" y="6323483"/>
              <a:ext cx="2504463" cy="1169565"/>
              <a:chOff x="4798498" y="6323483"/>
              <a:chExt cx="2504463" cy="116956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4798498" y="6323483"/>
                <a:ext cx="2504463" cy="116956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7628152" y="6105411"/>
            <a:ext cx="6171429" cy="3550926"/>
            <a:chOff x="7628152" y="6105411"/>
            <a:chExt cx="6171429" cy="3550926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7628152" y="6105411"/>
              <a:ext cx="6171429" cy="3443421"/>
              <a:chOff x="7628152" y="6105411"/>
              <a:chExt cx="6171429" cy="3443421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628152" y="6105411"/>
                <a:ext cx="6171429" cy="3443421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10379369" y="8624191"/>
              <a:ext cx="2210199" cy="1032146"/>
              <a:chOff x="10379369" y="8624191"/>
              <a:chExt cx="2210199" cy="1032146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0379369" y="8624191"/>
                <a:ext cx="2210199" cy="1032146"/>
              </a:xfrm>
              <a:prstGeom prst="rect">
                <a:avLst/>
              </a:prstGeom>
            </p:spPr>
          </p:pic>
        </p:grpSp>
      </p:grpSp>
      <p:grpSp>
        <p:nvGrpSpPr>
          <p:cNvPr id="1027" name="그룹 1027"/>
          <p:cNvGrpSpPr/>
          <p:nvPr/>
        </p:nvGrpSpPr>
        <p:grpSpPr>
          <a:xfrm>
            <a:off x="2563855" y="7493049"/>
            <a:ext cx="740439" cy="956728"/>
            <a:chOff x="2563855" y="7493049"/>
            <a:chExt cx="740439" cy="956728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563855" y="7493049"/>
              <a:ext cx="740439" cy="95672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6796491" y="5761673"/>
            <a:ext cx="831661" cy="1095538"/>
            <a:chOff x="6796491" y="5761673"/>
            <a:chExt cx="831661" cy="1095538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796491" y="5761673"/>
              <a:ext cx="831661" cy="1095538"/>
            </a:xfrm>
            <a:prstGeom prst="rect">
              <a:avLst/>
            </a:prstGeom>
          </p:spPr>
        </p:pic>
      </p:grpSp>
      <p:pic>
        <p:nvPicPr>
          <p:cNvPr id="88" name="Object 8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172001" y="3314106"/>
            <a:ext cx="3390476" cy="4038095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2227499" y="8162063"/>
            <a:ext cx="728548" cy="951662"/>
            <a:chOff x="12227499" y="8162063"/>
            <a:chExt cx="728548" cy="951662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227499" y="8162063"/>
              <a:ext cx="728548" cy="9516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47726" y="997376"/>
            <a:ext cx="1123810" cy="81904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17392" y="1795672"/>
            <a:ext cx="15266667" cy="316190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729891" y="4630796"/>
            <a:ext cx="6133333" cy="257142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653669" y="6864876"/>
            <a:ext cx="6109009" cy="185305"/>
            <a:chOff x="10653669" y="6864876"/>
            <a:chExt cx="6109009" cy="18530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653669" y="6864876"/>
              <a:ext cx="6109009" cy="18530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63552" y="3549003"/>
            <a:ext cx="5746361" cy="2891717"/>
            <a:chOff x="863552" y="3549003"/>
            <a:chExt cx="5746361" cy="289171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3552" y="3549003"/>
              <a:ext cx="5746361" cy="289171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06448" y="5744866"/>
            <a:ext cx="2430285" cy="730206"/>
            <a:chOff x="1306448" y="5744866"/>
            <a:chExt cx="2430285" cy="73020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06448" y="5744866"/>
              <a:ext cx="2430285" cy="73020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817089" y="6506812"/>
            <a:ext cx="6171429" cy="2869518"/>
            <a:chOff x="3817089" y="6506812"/>
            <a:chExt cx="6171429" cy="2869518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17089" y="6506812"/>
              <a:ext cx="6171429" cy="286951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4438905" y="7111139"/>
            <a:ext cx="2838406" cy="730206"/>
            <a:chOff x="4438905" y="7111139"/>
            <a:chExt cx="2838406" cy="730206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38905" y="7111139"/>
              <a:ext cx="2838406" cy="7302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47726" y="997376"/>
            <a:ext cx="1123810" cy="81904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17392" y="1795672"/>
            <a:ext cx="16923810" cy="316190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322978" y="4484091"/>
            <a:ext cx="4276190" cy="475238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285447" y="7930141"/>
            <a:ext cx="2387628" cy="185305"/>
            <a:chOff x="13285447" y="7930141"/>
            <a:chExt cx="2387628" cy="18530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285447" y="7930141"/>
              <a:ext cx="2387628" cy="18530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69780" y="3942395"/>
            <a:ext cx="10247837" cy="5156976"/>
            <a:chOff x="1569780" y="3942395"/>
            <a:chExt cx="10247837" cy="515697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69780" y="3942395"/>
              <a:ext cx="10247837" cy="515697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938507" y="3713971"/>
            <a:ext cx="6428950" cy="4776310"/>
            <a:chOff x="1938507" y="3713971"/>
            <a:chExt cx="6428950" cy="4776310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938507" y="3713971"/>
              <a:ext cx="6428950" cy="47763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47726" y="997376"/>
            <a:ext cx="1123810" cy="81904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17392" y="1795672"/>
            <a:ext cx="14733333" cy="316190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594653" y="4021612"/>
            <a:ext cx="4523810" cy="435238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014813" y="3781198"/>
            <a:ext cx="11438811" cy="5332526"/>
            <a:chOff x="1014813" y="3781198"/>
            <a:chExt cx="11438811" cy="533252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4813" y="3781198"/>
              <a:ext cx="11438811" cy="53325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47726" y="997376"/>
            <a:ext cx="1123810" cy="81904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17392" y="1795672"/>
            <a:ext cx="14733333" cy="316190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55544" y="4048732"/>
            <a:ext cx="10425113" cy="4184879"/>
            <a:chOff x="1255544" y="4048732"/>
            <a:chExt cx="10425113" cy="418487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55544" y="4048732"/>
              <a:ext cx="10425113" cy="418487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634071" y="5472591"/>
            <a:ext cx="1780359" cy="1876792"/>
            <a:chOff x="4634071" y="5472591"/>
            <a:chExt cx="1780359" cy="187679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634071" y="5472591"/>
              <a:ext cx="1780359" cy="187679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468875" y="4734948"/>
            <a:ext cx="5214630" cy="3355131"/>
            <a:chOff x="6468875" y="4734948"/>
            <a:chExt cx="5214630" cy="335513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68875" y="4734948"/>
              <a:ext cx="5214630" cy="3355131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594653" y="3671506"/>
            <a:ext cx="4419048" cy="4942857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423434" y="8177179"/>
            <a:ext cx="11352381" cy="1380952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6299876" y="5985063"/>
            <a:ext cx="1498035" cy="1731376"/>
            <a:chOff x="6299876" y="5985063"/>
            <a:chExt cx="1498035" cy="1731376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99876" y="5985063"/>
              <a:ext cx="1498035" cy="173137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0315227" y="6296606"/>
            <a:ext cx="1155771" cy="1335800"/>
            <a:chOff x="10315227" y="6296606"/>
            <a:chExt cx="1155771" cy="133580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315227" y="6296606"/>
              <a:ext cx="1155771" cy="1335800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010863" y="5668055"/>
            <a:ext cx="642805" cy="742931"/>
            <a:chOff x="10010863" y="5668055"/>
            <a:chExt cx="642805" cy="74293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010863" y="5668055"/>
              <a:ext cx="642805" cy="74293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836464" y="5627181"/>
            <a:ext cx="444719" cy="513991"/>
            <a:chOff x="8836464" y="5627181"/>
            <a:chExt cx="444719" cy="513991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836464" y="5627181"/>
              <a:ext cx="444719" cy="51399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143590" y="5884177"/>
            <a:ext cx="444719" cy="513991"/>
            <a:chOff x="8143590" y="5884177"/>
            <a:chExt cx="444719" cy="51399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143590" y="5884177"/>
              <a:ext cx="444719" cy="51399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904424" y="6382307"/>
            <a:ext cx="444719" cy="513991"/>
            <a:chOff x="7904424" y="6382307"/>
            <a:chExt cx="444719" cy="51399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904424" y="6382307"/>
              <a:ext cx="444719" cy="513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47726" y="997376"/>
            <a:ext cx="1123810" cy="81904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17392" y="1795672"/>
            <a:ext cx="14733333" cy="316190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69548" y="3701477"/>
            <a:ext cx="7504762" cy="5533333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87148" y="3747585"/>
            <a:ext cx="3715029" cy="4945317"/>
            <a:chOff x="1287148" y="3747585"/>
            <a:chExt cx="3715029" cy="494531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7148" y="3747585"/>
              <a:ext cx="3715029" cy="494531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985370" y="3747585"/>
            <a:ext cx="4248992" cy="5174442"/>
            <a:chOff x="4985370" y="3747585"/>
            <a:chExt cx="4248992" cy="517444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85370" y="3747585"/>
              <a:ext cx="4248992" cy="51744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02460" y="9119518"/>
            <a:ext cx="4680138" cy="4680138"/>
            <a:chOff x="6602460" y="9119518"/>
            <a:chExt cx="4680138" cy="4680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2460" y="9119518"/>
              <a:ext cx="4680138" cy="4680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8232" y="-2064076"/>
            <a:ext cx="4677780" cy="4677780"/>
            <a:chOff x="-328232" y="-2064076"/>
            <a:chExt cx="4677780" cy="46777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8232" y="-2064076"/>
              <a:ext cx="4677780" cy="46777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4802" y="-1565147"/>
            <a:ext cx="3502451" cy="3502451"/>
            <a:chOff x="14794802" y="-1565147"/>
            <a:chExt cx="3502451" cy="35024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4802" y="-1565147"/>
              <a:ext cx="3502451" cy="35024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931744" y="2546440"/>
            <a:ext cx="4432728" cy="4432728"/>
            <a:chOff x="-2931744" y="2546440"/>
            <a:chExt cx="4432728" cy="44327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00">
              <a:off x="-2931744" y="2546440"/>
              <a:ext cx="4432728" cy="44327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45338" y="8067032"/>
            <a:ext cx="3209434" cy="4291548"/>
            <a:chOff x="9545338" y="8067032"/>
            <a:chExt cx="3209434" cy="42915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5338" y="8067032"/>
              <a:ext cx="3209434" cy="42915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584323" y="7330363"/>
            <a:ext cx="5024581" cy="2125398"/>
            <a:chOff x="-2584323" y="7330363"/>
            <a:chExt cx="5024581" cy="21253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584323" y="7330363"/>
              <a:ext cx="5024581" cy="21253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29512" y="3259608"/>
            <a:ext cx="3957052" cy="3957052"/>
            <a:chOff x="15929512" y="3259608"/>
            <a:chExt cx="3957052" cy="39570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29512" y="3259608"/>
              <a:ext cx="3957052" cy="39570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01631" y="8418989"/>
            <a:ext cx="2839845" cy="2220702"/>
            <a:chOff x="-501631" y="8418989"/>
            <a:chExt cx="2839845" cy="2220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01631" y="8418989"/>
              <a:ext cx="2839845" cy="2220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24545" y="-1583666"/>
            <a:ext cx="2600557" cy="3536296"/>
            <a:chOff x="3124545" y="-1583666"/>
            <a:chExt cx="2600557" cy="35362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24545" y="-1583666"/>
              <a:ext cx="2600557" cy="35362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00240" y="-491799"/>
            <a:ext cx="1804948" cy="2132551"/>
            <a:chOff x="12300240" y="-491799"/>
            <a:chExt cx="1804948" cy="21325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00240" y="-491799"/>
              <a:ext cx="1804948" cy="21325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24362" y="8847420"/>
            <a:ext cx="5802684" cy="2454535"/>
            <a:chOff x="15724362" y="8847420"/>
            <a:chExt cx="5802684" cy="24545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24362" y="8847420"/>
              <a:ext cx="5802684" cy="24545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191377" y="3582107"/>
            <a:ext cx="1708615" cy="2018733"/>
            <a:chOff x="17191377" y="3582107"/>
            <a:chExt cx="1708615" cy="20187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7191377" y="3582107"/>
              <a:ext cx="1708615" cy="20187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64025" y="1534928"/>
            <a:ext cx="2428571" cy="429523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48173" y="3190268"/>
            <a:ext cx="3800000" cy="90476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48173" y="4316507"/>
            <a:ext cx="4952381" cy="90476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48173" y="5442735"/>
            <a:ext cx="7571429" cy="90476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949166" y="6452557"/>
            <a:ext cx="914286" cy="914286"/>
            <a:chOff x="4949166" y="6452557"/>
            <a:chExt cx="914286" cy="9142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49166" y="6452557"/>
              <a:ext cx="914286" cy="9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949166" y="5326519"/>
            <a:ext cx="914286" cy="914286"/>
            <a:chOff x="4949166" y="5326519"/>
            <a:chExt cx="914286" cy="91428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49166" y="5326519"/>
              <a:ext cx="914286" cy="9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49166" y="4200481"/>
            <a:ext cx="914286" cy="914286"/>
            <a:chOff x="4949166" y="4200481"/>
            <a:chExt cx="914286" cy="91428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49166" y="4200481"/>
              <a:ext cx="914286" cy="9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949166" y="3074443"/>
            <a:ext cx="914286" cy="914286"/>
            <a:chOff x="4949166" y="3074443"/>
            <a:chExt cx="914286" cy="91428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49166" y="3074443"/>
              <a:ext cx="914286" cy="914286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53413" y="3178469"/>
            <a:ext cx="1095238" cy="723810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753413" y="4299939"/>
            <a:ext cx="1095238" cy="72381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753413" y="5411885"/>
            <a:ext cx="1095238" cy="72381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682477" y="6552403"/>
            <a:ext cx="1180952" cy="723810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090226" y="737778"/>
            <a:ext cx="4105263" cy="722058"/>
            <a:chOff x="7090226" y="737778"/>
            <a:chExt cx="4105263" cy="722058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90226" y="737778"/>
              <a:ext cx="4105263" cy="722058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506220" y="816775"/>
            <a:ext cx="3200000" cy="647619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048173" y="6552345"/>
            <a:ext cx="4742857" cy="904762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4956785" y="7603033"/>
            <a:ext cx="914286" cy="914286"/>
            <a:chOff x="4956785" y="7603033"/>
            <a:chExt cx="914286" cy="91428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56785" y="7603033"/>
              <a:ext cx="914286" cy="914286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690097" y="7702878"/>
            <a:ext cx="1180952" cy="723810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055792" y="7702821"/>
            <a:ext cx="4752381" cy="90476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47726" y="997376"/>
            <a:ext cx="1123810" cy="81904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17392" y="1795672"/>
            <a:ext cx="14733333" cy="316190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69548" y="3730471"/>
            <a:ext cx="7123810" cy="316190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87148" y="3747585"/>
            <a:ext cx="3715029" cy="4945317"/>
            <a:chOff x="1287148" y="3747585"/>
            <a:chExt cx="3715029" cy="494531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87148" y="3747585"/>
              <a:ext cx="3715029" cy="494531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985370" y="3747585"/>
            <a:ext cx="4248992" cy="5174442"/>
            <a:chOff x="4985370" y="3747585"/>
            <a:chExt cx="4248992" cy="5174442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85370" y="3747585"/>
              <a:ext cx="4248992" cy="51744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47726" y="997376"/>
            <a:ext cx="1123810" cy="81904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17392" y="1795672"/>
            <a:ext cx="15247619" cy="316190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641281" y="4295386"/>
            <a:ext cx="8695238" cy="257142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936125" y="5416850"/>
            <a:ext cx="2936146" cy="3525538"/>
            <a:chOff x="1936125" y="5416850"/>
            <a:chExt cx="2936146" cy="352553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36125" y="5416850"/>
              <a:ext cx="2936146" cy="352553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621974" y="3711945"/>
            <a:ext cx="3526584" cy="4099457"/>
            <a:chOff x="3621974" y="3711945"/>
            <a:chExt cx="3526584" cy="409945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21974" y="3711945"/>
              <a:ext cx="3526584" cy="409945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385266" y="5970367"/>
            <a:ext cx="3066378" cy="3484781"/>
            <a:chOff x="5385266" y="5970367"/>
            <a:chExt cx="3066378" cy="348478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85266" y="5970367"/>
              <a:ext cx="3066378" cy="3484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47726" y="997376"/>
            <a:ext cx="1123810" cy="81904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17392" y="1795672"/>
            <a:ext cx="15247619" cy="3161905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641281" y="4248068"/>
            <a:ext cx="8828571" cy="494285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936125" y="5416850"/>
            <a:ext cx="2936146" cy="3525538"/>
            <a:chOff x="1936125" y="5416850"/>
            <a:chExt cx="2936146" cy="352553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936125" y="5416850"/>
              <a:ext cx="2936146" cy="352553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621974" y="3711945"/>
            <a:ext cx="3526584" cy="4099457"/>
            <a:chOff x="3621974" y="3711945"/>
            <a:chExt cx="3526584" cy="409945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21974" y="3711945"/>
              <a:ext cx="3526584" cy="409945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5385266" y="5970367"/>
            <a:ext cx="3066378" cy="3484781"/>
            <a:chOff x="5385266" y="5970367"/>
            <a:chExt cx="3066378" cy="348478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85266" y="5970367"/>
              <a:ext cx="3066378" cy="34847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647726" y="997376"/>
            <a:ext cx="1123810" cy="81904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17392" y="1795672"/>
            <a:ext cx="12400000" cy="316190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204745" y="3885973"/>
            <a:ext cx="7787889" cy="4311550"/>
            <a:chOff x="1204745" y="3885973"/>
            <a:chExt cx="7787889" cy="431155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4745" y="3885973"/>
              <a:ext cx="7787889" cy="431155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752373" y="6789401"/>
            <a:ext cx="1894231" cy="1407296"/>
            <a:chOff x="7752373" y="6789401"/>
            <a:chExt cx="1894231" cy="140729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752373" y="6789401"/>
              <a:ext cx="1894231" cy="1407296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879896" y="3819537"/>
            <a:ext cx="7638095" cy="55428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59926" y="7281538"/>
            <a:ext cx="7068589" cy="1829210"/>
            <a:chOff x="-1859926" y="7281538"/>
            <a:chExt cx="7068589" cy="182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680000">
              <a:off x="-1859926" y="7281538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5730" y="5536946"/>
            <a:ext cx="1860099" cy="5066178"/>
            <a:chOff x="-185730" y="5536946"/>
            <a:chExt cx="1860099" cy="5066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5730" y="5536946"/>
              <a:ext cx="1860099" cy="5066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99142" y="-283234"/>
            <a:ext cx="7975563" cy="3858179"/>
            <a:chOff x="12099142" y="-283234"/>
            <a:chExt cx="7975563" cy="38581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540000">
              <a:off x="12099142" y="-283234"/>
              <a:ext cx="7975563" cy="3858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88421" y="-896667"/>
            <a:ext cx="3309475" cy="2715921"/>
            <a:chOff x="12888421" y="-896667"/>
            <a:chExt cx="3309475" cy="27159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421" y="-896667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79029" y="3886992"/>
            <a:ext cx="1966089" cy="2673533"/>
            <a:chOff x="-579029" y="3886992"/>
            <a:chExt cx="1966089" cy="26735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20000">
              <a:off x="-579029" y="3886992"/>
              <a:ext cx="1966089" cy="2673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65437" y="302073"/>
            <a:ext cx="9270543" cy="2399031"/>
            <a:chOff x="9165437" y="302073"/>
            <a:chExt cx="9270543" cy="23990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900000">
              <a:off x="9165437" y="302073"/>
              <a:ext cx="9270543" cy="2399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92889" y="3954851"/>
            <a:ext cx="8390476" cy="17047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72252" y="3309306"/>
            <a:ext cx="3180489" cy="3522136"/>
            <a:chOff x="2072252" y="3309306"/>
            <a:chExt cx="3180489" cy="35221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2252" y="3309306"/>
              <a:ext cx="3180489" cy="35221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9496" y="4026143"/>
            <a:ext cx="3590476" cy="29904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45156" y="3917432"/>
            <a:ext cx="2380952" cy="8761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90226" y="737778"/>
            <a:ext cx="4105263" cy="722058"/>
            <a:chOff x="7090226" y="737778"/>
            <a:chExt cx="4105263" cy="72205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90226" y="737778"/>
              <a:ext cx="4105263" cy="72205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06220" y="816775"/>
            <a:ext cx="3200000" cy="64761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74526" y="841186"/>
            <a:ext cx="1742857" cy="10952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980393" y="2283315"/>
            <a:ext cx="10324929" cy="1356155"/>
            <a:chOff x="3980393" y="2283315"/>
            <a:chExt cx="10324929" cy="13561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8341" y="1831263"/>
              <a:ext cx="7209524" cy="316190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70474" y="2113795"/>
              <a:ext cx="5114286" cy="20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15365" y="3993692"/>
            <a:ext cx="4357616" cy="3672962"/>
            <a:chOff x="1115365" y="3993692"/>
            <a:chExt cx="4357616" cy="367296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5365" y="3993692"/>
              <a:ext cx="4357616" cy="36729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013628" y="3993692"/>
            <a:ext cx="4357616" cy="3672962"/>
            <a:chOff x="5013628" y="3993692"/>
            <a:chExt cx="4357616" cy="367296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19816" y="2149682"/>
              <a:ext cx="8723810" cy="7352381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13628" y="3993692"/>
              <a:ext cx="4357616" cy="367296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911892" y="3993692"/>
            <a:ext cx="4357616" cy="3672962"/>
            <a:chOff x="8911892" y="3993692"/>
            <a:chExt cx="4357616" cy="367296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18544" y="2167410"/>
              <a:ext cx="8723810" cy="7352381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11892" y="3993692"/>
              <a:ext cx="4357616" cy="367296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92611" y="4827668"/>
            <a:ext cx="2847619" cy="227619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989236" y="4781534"/>
            <a:ext cx="2047619" cy="227619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84582" y="4827668"/>
            <a:ext cx="2761905" cy="177142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726084" y="5854541"/>
            <a:ext cx="607717" cy="122510"/>
            <a:chOff x="4726084" y="5854541"/>
            <a:chExt cx="607717" cy="1225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26084" y="5854541"/>
              <a:ext cx="607717" cy="12251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631499" y="5920769"/>
            <a:ext cx="607717" cy="122510"/>
            <a:chOff x="8631499" y="5920769"/>
            <a:chExt cx="607717" cy="12251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31499" y="5920769"/>
              <a:ext cx="607717" cy="12251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2824273" y="4001311"/>
            <a:ext cx="4357616" cy="3665343"/>
            <a:chOff x="12824273" y="4001311"/>
            <a:chExt cx="4357616" cy="366534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31158" y="2175005"/>
              <a:ext cx="8723810" cy="7333333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824273" y="4001311"/>
              <a:ext cx="4357616" cy="366534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596963" y="4835287"/>
            <a:ext cx="2847619" cy="177142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2543880" y="5928388"/>
            <a:ext cx="607717" cy="122510"/>
            <a:chOff x="12543880" y="5928388"/>
            <a:chExt cx="607717" cy="12251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543880" y="5928388"/>
              <a:ext cx="607717" cy="1225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59926" y="7281538"/>
            <a:ext cx="7068589" cy="1829210"/>
            <a:chOff x="-1859926" y="7281538"/>
            <a:chExt cx="7068589" cy="182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680000">
              <a:off x="-1859926" y="7281538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5730" y="5536946"/>
            <a:ext cx="1860099" cy="5066178"/>
            <a:chOff x="-185730" y="5536946"/>
            <a:chExt cx="1860099" cy="5066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5730" y="5536946"/>
              <a:ext cx="1860099" cy="5066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99142" y="-283234"/>
            <a:ext cx="7975563" cy="3858179"/>
            <a:chOff x="12099142" y="-283234"/>
            <a:chExt cx="7975563" cy="38581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540000">
              <a:off x="12099142" y="-283234"/>
              <a:ext cx="7975563" cy="3858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88421" y="-896667"/>
            <a:ext cx="3309475" cy="2715921"/>
            <a:chOff x="12888421" y="-896667"/>
            <a:chExt cx="3309475" cy="27159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421" y="-896667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79029" y="3886992"/>
            <a:ext cx="1966089" cy="2673533"/>
            <a:chOff x="-579029" y="3886992"/>
            <a:chExt cx="1966089" cy="26735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20000">
              <a:off x="-579029" y="3886992"/>
              <a:ext cx="1966089" cy="2673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65437" y="302073"/>
            <a:ext cx="9270543" cy="2399031"/>
            <a:chOff x="9165437" y="302073"/>
            <a:chExt cx="9270543" cy="23990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900000">
              <a:off x="9165437" y="302073"/>
              <a:ext cx="9270543" cy="2399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92889" y="3954851"/>
            <a:ext cx="8380952" cy="17047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72252" y="3309306"/>
            <a:ext cx="3180489" cy="3522136"/>
            <a:chOff x="2072252" y="3309306"/>
            <a:chExt cx="3180489" cy="35221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2252" y="3309306"/>
              <a:ext cx="3180489" cy="35221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9496" y="4026143"/>
            <a:ext cx="3590476" cy="29904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45156" y="3917432"/>
            <a:ext cx="2380952" cy="8761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90226" y="737778"/>
            <a:ext cx="4105263" cy="722058"/>
            <a:chOff x="7090226" y="737778"/>
            <a:chExt cx="4105263" cy="72205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90226" y="737778"/>
              <a:ext cx="4105263" cy="72205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06220" y="816775"/>
            <a:ext cx="3200000" cy="64761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74526" y="841186"/>
            <a:ext cx="1742857" cy="10952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980393" y="2283314"/>
            <a:ext cx="10324926" cy="1638249"/>
            <a:chOff x="3980393" y="2283314"/>
            <a:chExt cx="10324926" cy="163824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8341" y="1831263"/>
              <a:ext cx="7209524" cy="316190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70471" y="2113795"/>
              <a:ext cx="4857143" cy="20285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38095" y="4580291"/>
            <a:ext cx="3333333" cy="4290697"/>
            <a:chOff x="1638095" y="4580291"/>
            <a:chExt cx="3333333" cy="429069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38095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536508" y="4580291"/>
            <a:ext cx="3333333" cy="4290697"/>
            <a:chOff x="5536508" y="4580291"/>
            <a:chExt cx="3333333" cy="429069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36508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434921" y="4580291"/>
            <a:ext cx="3333333" cy="4290697"/>
            <a:chOff x="9434921" y="4580291"/>
            <a:chExt cx="3333333" cy="429069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34921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930494" y="4000000"/>
            <a:ext cx="2545360" cy="2606437"/>
            <a:chOff x="5930494" y="4000000"/>
            <a:chExt cx="2545360" cy="260643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30494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032082" y="4000000"/>
            <a:ext cx="2545360" cy="2606437"/>
            <a:chOff x="2032082" y="4000000"/>
            <a:chExt cx="2545360" cy="260643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32082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828907" y="4000000"/>
            <a:ext cx="2545360" cy="2606437"/>
            <a:chOff x="9828907" y="4000000"/>
            <a:chExt cx="2545360" cy="260643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28907" y="4000000"/>
              <a:ext cx="2545360" cy="260643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333333" y="4580291"/>
            <a:ext cx="3333333" cy="4290697"/>
            <a:chOff x="13333333" y="4580291"/>
            <a:chExt cx="3333333" cy="4290697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333333" y="4580291"/>
              <a:ext cx="3333333" cy="429069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3727320" y="4000000"/>
            <a:ext cx="2545360" cy="2606437"/>
            <a:chOff x="13727320" y="4000000"/>
            <a:chExt cx="2545360" cy="260643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727320" y="4000000"/>
              <a:ext cx="2545360" cy="2606437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45049" y="4457160"/>
            <a:ext cx="2857143" cy="163809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770953" y="6719801"/>
            <a:ext cx="3133333" cy="97142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466192" y="6719801"/>
            <a:ext cx="2838095" cy="97142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669363" y="6719801"/>
            <a:ext cx="3133333" cy="97142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567811" y="6719801"/>
            <a:ext cx="2780952" cy="971429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5666586" y="7589850"/>
            <a:ext cx="2447619" cy="112381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9564953" y="7698277"/>
            <a:ext cx="2704762" cy="112381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463429" y="7698277"/>
            <a:ext cx="2761905" cy="80000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860269" y="4464779"/>
            <a:ext cx="2857143" cy="163809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764765" y="4480012"/>
            <a:ext cx="2904762" cy="1361905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3662860" y="4480012"/>
            <a:ext cx="2980952" cy="1361905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784982" y="7618420"/>
            <a:ext cx="2161905" cy="800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12336" y="9585358"/>
            <a:ext cx="8303791" cy="2148855"/>
            <a:chOff x="2512336" y="9585358"/>
            <a:chExt cx="8303791" cy="2148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00000">
              <a:off x="2512336" y="958535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4861" y="7479134"/>
            <a:ext cx="5141082" cy="4835342"/>
            <a:chOff x="8364861" y="7479134"/>
            <a:chExt cx="5141082" cy="48353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0000">
              <a:off x="8364861" y="7479134"/>
              <a:ext cx="5141082" cy="48353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30502" y="6759472"/>
            <a:ext cx="9217085" cy="4458765"/>
            <a:chOff x="13030502" y="6759472"/>
            <a:chExt cx="9217085" cy="44587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13030502" y="6759472"/>
              <a:ext cx="9217085" cy="4458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46330" y="-2125980"/>
            <a:ext cx="7742835" cy="3745596"/>
            <a:chOff x="6246330" y="-2125980"/>
            <a:chExt cx="7742835" cy="3745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1880000">
              <a:off x="6246330" y="-2125980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564861" y="7737909"/>
            <a:ext cx="9671456" cy="4678567"/>
            <a:chOff x="-4564861" y="7737909"/>
            <a:chExt cx="9671456" cy="46785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">
              <a:off x="-4564861" y="7737909"/>
              <a:ext cx="9671456" cy="46785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5118845" y="6372288"/>
            <a:ext cx="8303791" cy="2148855"/>
            <a:chOff x="-5118845" y="6372288"/>
            <a:chExt cx="8303791" cy="21488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-5118845" y="637228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03890" y="-560994"/>
            <a:ext cx="6684945" cy="1729930"/>
            <a:chOff x="9703890" y="-560994"/>
            <a:chExt cx="6684945" cy="17299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0">
              <a:off x="9703890" y="-560994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57414" y="6516946"/>
            <a:ext cx="4517524" cy="5106451"/>
            <a:chOff x="14257414" y="6516946"/>
            <a:chExt cx="4517524" cy="51064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57414" y="6516946"/>
              <a:ext cx="4517524" cy="51064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414297" y="2354296"/>
            <a:ext cx="7742835" cy="3745596"/>
            <a:chOff x="14414297" y="2354296"/>
            <a:chExt cx="7742835" cy="37455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">
              <a:off x="14414297" y="2354296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62254" y="-1743893"/>
            <a:ext cx="3946653" cy="3711945"/>
            <a:chOff x="2862254" y="-1743893"/>
            <a:chExt cx="3946653" cy="37119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80000">
              <a:off x="2862254" y="-1743893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1537832" y="-1300725"/>
            <a:ext cx="5101578" cy="5668420"/>
            <a:chOff x="-1537832" y="-1300725"/>
            <a:chExt cx="5101578" cy="566842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860000">
              <a:off x="-1537832" y="-1300725"/>
              <a:ext cx="5101578" cy="56684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51528" y="688773"/>
            <a:ext cx="2398127" cy="3261027"/>
            <a:chOff x="1051528" y="688773"/>
            <a:chExt cx="2398127" cy="326102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51528" y="688773"/>
              <a:ext cx="2398127" cy="326102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821119" y="-1769334"/>
            <a:ext cx="5709023" cy="5709023"/>
            <a:chOff x="13821119" y="-1769334"/>
            <a:chExt cx="5709023" cy="570902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5160000">
              <a:off x="13821119" y="-1769334"/>
              <a:ext cx="5709023" cy="570902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082623" y="7912332"/>
            <a:ext cx="4272088" cy="4746764"/>
            <a:chOff x="2082623" y="7912332"/>
            <a:chExt cx="4272088" cy="474676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860000">
              <a:off x="2082623" y="7912332"/>
              <a:ext cx="4272088" cy="474676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009391" y="1043788"/>
            <a:ext cx="8971429" cy="2980952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004184" y="3590125"/>
            <a:ext cx="11152381" cy="56761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59926" y="7281538"/>
            <a:ext cx="7068589" cy="1829210"/>
            <a:chOff x="-1859926" y="7281538"/>
            <a:chExt cx="7068589" cy="182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680000">
              <a:off x="-1859926" y="7281538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5730" y="5536946"/>
            <a:ext cx="1860099" cy="5066178"/>
            <a:chOff x="-185730" y="5536946"/>
            <a:chExt cx="1860099" cy="5066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5730" y="5536946"/>
              <a:ext cx="1860099" cy="5066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99142" y="-283234"/>
            <a:ext cx="7975563" cy="3858179"/>
            <a:chOff x="12099142" y="-283234"/>
            <a:chExt cx="7975563" cy="38581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540000">
              <a:off x="12099142" y="-283234"/>
              <a:ext cx="7975563" cy="3858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88421" y="-896667"/>
            <a:ext cx="3309475" cy="2715921"/>
            <a:chOff x="12888421" y="-896667"/>
            <a:chExt cx="3309475" cy="27159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421" y="-896667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79029" y="3886992"/>
            <a:ext cx="1966089" cy="2673533"/>
            <a:chOff x="-579029" y="3886992"/>
            <a:chExt cx="1966089" cy="26735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20000">
              <a:off x="-579029" y="3886992"/>
              <a:ext cx="1966089" cy="2673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65437" y="302073"/>
            <a:ext cx="9270543" cy="2399031"/>
            <a:chOff x="9165437" y="302073"/>
            <a:chExt cx="9270543" cy="23990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900000">
              <a:off x="9165437" y="302073"/>
              <a:ext cx="9270543" cy="2399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92889" y="3954851"/>
            <a:ext cx="6714286" cy="17047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72252" y="3309306"/>
            <a:ext cx="3180489" cy="3522136"/>
            <a:chOff x="2072252" y="3309306"/>
            <a:chExt cx="3180489" cy="35221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2252" y="3309306"/>
              <a:ext cx="3180489" cy="35221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9497" y="4026144"/>
            <a:ext cx="3209524" cy="29904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45156" y="3917432"/>
            <a:ext cx="2380952" cy="8761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90226" y="737778"/>
            <a:ext cx="4105263" cy="722058"/>
            <a:chOff x="7090226" y="737778"/>
            <a:chExt cx="4105263" cy="72205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90226" y="737778"/>
              <a:ext cx="4105263" cy="72205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06220" y="816775"/>
            <a:ext cx="3200000" cy="6476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51907" y="606318"/>
              <a:ext cx="1466667" cy="151428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006751" y="5907285"/>
            <a:ext cx="14237808" cy="2285714"/>
            <a:chOff x="2006751" y="5907285"/>
            <a:chExt cx="14237808" cy="228571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06751" y="5907285"/>
              <a:ext cx="14237808" cy="2285714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548386" y="2513347"/>
            <a:ext cx="9409524" cy="2028571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245601" y="6299363"/>
            <a:ext cx="3885714" cy="113333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103106" y="6299363"/>
            <a:ext cx="4200000" cy="1600000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006192" y="6299363"/>
            <a:ext cx="4104762" cy="113333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5641560" y="6957736"/>
            <a:ext cx="2174708" cy="171841"/>
            <a:chOff x="5641560" y="6957736"/>
            <a:chExt cx="2174708" cy="17184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6200000">
              <a:off x="5641560" y="6957736"/>
              <a:ext cx="2174708" cy="17184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0666573" y="6957736"/>
            <a:ext cx="2134371" cy="171841"/>
            <a:chOff x="10666573" y="6957736"/>
            <a:chExt cx="2134371" cy="171841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6200000">
              <a:off x="10666573" y="6957736"/>
              <a:ext cx="2134371" cy="17184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006751" y="5059064"/>
            <a:ext cx="14233830" cy="783072"/>
            <a:chOff x="2006751" y="5059064"/>
            <a:chExt cx="14233830" cy="783072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006751" y="5059064"/>
              <a:ext cx="14233830" cy="783072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181487" y="5107154"/>
            <a:ext cx="3923810" cy="790476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087868" y="5107154"/>
            <a:ext cx="3447619" cy="790476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876668" y="5107154"/>
            <a:ext cx="3714286" cy="79047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445597" y="5364679"/>
            <a:ext cx="566632" cy="171841"/>
            <a:chOff x="6445597" y="5364679"/>
            <a:chExt cx="566632" cy="171841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6200000">
              <a:off x="6445597" y="5364679"/>
              <a:ext cx="566632" cy="171841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1450442" y="5364679"/>
            <a:ext cx="566632" cy="171841"/>
            <a:chOff x="11450442" y="5364679"/>
            <a:chExt cx="566632" cy="17184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 rot="-16200000">
              <a:off x="11450442" y="5364679"/>
              <a:ext cx="566632" cy="1718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51907" y="606318"/>
              <a:ext cx="1523810" cy="15142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61801" y="5414565"/>
            <a:ext cx="13909631" cy="1446423"/>
            <a:chOff x="2561801" y="5414565"/>
            <a:chExt cx="13909631" cy="144642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61801" y="5414565"/>
              <a:ext cx="13909631" cy="144642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648783" y="4823525"/>
            <a:ext cx="13733333" cy="197142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202633" y="2492671"/>
            <a:ext cx="6038095" cy="20285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14805" y="2210139"/>
            <a:ext cx="10161905" cy="316190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569420" y="7707898"/>
            <a:ext cx="13909631" cy="1446423"/>
            <a:chOff x="2569420" y="7707898"/>
            <a:chExt cx="13909631" cy="144642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69420" y="7707898"/>
              <a:ext cx="13909631" cy="144642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56402" y="7116859"/>
            <a:ext cx="12200000" cy="19714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51907" y="606318"/>
              <a:ext cx="1533333" cy="15142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435692" y="4817689"/>
            <a:ext cx="3727490" cy="4143648"/>
            <a:chOff x="2435692" y="4817689"/>
            <a:chExt cx="3727490" cy="414364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35692" y="4817689"/>
              <a:ext cx="3727490" cy="4143648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795697" y="5990735"/>
            <a:ext cx="3047619" cy="285714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135556" y="4825264"/>
            <a:ext cx="3727490" cy="4143648"/>
            <a:chOff x="8135556" y="4825264"/>
            <a:chExt cx="3727490" cy="414364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35556" y="4825264"/>
              <a:ext cx="3727490" cy="414364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273354" y="4307124"/>
            <a:ext cx="1541337" cy="1541337"/>
            <a:chOff x="9273354" y="4307124"/>
            <a:chExt cx="1541337" cy="1541337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501925" y="3630547"/>
              <a:ext cx="3085714" cy="3085714"/>
            </a:xfrm>
            <a:prstGeom prst="rect">
              <a:avLst/>
            </a:prstGeom>
          </p:spPr>
        </p:pic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73354" y="4307124"/>
              <a:ext cx="1541337" cy="1541337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2863540" y="4825264"/>
            <a:ext cx="3727490" cy="4143648"/>
            <a:chOff x="12863540" y="4825264"/>
            <a:chExt cx="3727490" cy="414364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863540" y="4825264"/>
              <a:ext cx="3727490" cy="4143648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4001337" y="4307124"/>
            <a:ext cx="1541337" cy="1541337"/>
            <a:chOff x="14001337" y="4307124"/>
            <a:chExt cx="1541337" cy="154133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229909" y="3630547"/>
              <a:ext cx="3085714" cy="3085714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001337" y="4307124"/>
              <a:ext cx="1541337" cy="1541337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693259" y="2190654"/>
            <a:ext cx="11609524" cy="3161905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3573490" y="4299550"/>
            <a:ext cx="1541337" cy="1541337"/>
            <a:chOff x="3573490" y="4299550"/>
            <a:chExt cx="1541337" cy="1541337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802061" y="3611116"/>
              <a:ext cx="3085714" cy="3085714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573490" y="4299550"/>
              <a:ext cx="1541337" cy="1541337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539700" y="2506392"/>
            <a:ext cx="6038095" cy="2028571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3890394" y="4685992"/>
            <a:ext cx="1009524" cy="819048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601940" y="4693611"/>
            <a:ext cx="1000000" cy="819048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4352388" y="4701230"/>
            <a:ext cx="1000000" cy="819048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498554" y="5998354"/>
            <a:ext cx="3047619" cy="2857143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393430" y="6015497"/>
            <a:ext cx="3923810" cy="2857143"/>
          </a:xfrm>
          <a:prstGeom prst="rect">
            <a:avLst/>
          </a:prstGeom>
        </p:spPr>
      </p:pic>
      <p:grpSp>
        <p:nvGrpSpPr>
          <p:cNvPr id="1025" name="그룹 1025"/>
          <p:cNvGrpSpPr/>
          <p:nvPr/>
        </p:nvGrpSpPr>
        <p:grpSpPr>
          <a:xfrm>
            <a:off x="6544510" y="4065680"/>
            <a:ext cx="1201600" cy="5281796"/>
            <a:chOff x="6544510" y="4065680"/>
            <a:chExt cx="1201600" cy="5281796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44510" y="4065680"/>
              <a:ext cx="1201600" cy="52817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51907" y="606318"/>
              <a:ext cx="1533333" cy="15142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2435692" y="4817689"/>
            <a:ext cx="14537775" cy="4143648"/>
            <a:chOff x="2435692" y="4817689"/>
            <a:chExt cx="14537775" cy="414364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35692" y="4817689"/>
              <a:ext cx="14537775" cy="4143648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795697" y="5990735"/>
            <a:ext cx="3009524" cy="2857143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693259" y="2190654"/>
            <a:ext cx="11609524" cy="316190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3573490" y="4299550"/>
            <a:ext cx="1541337" cy="1541337"/>
            <a:chOff x="3573490" y="4299550"/>
            <a:chExt cx="1541337" cy="154133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02061" y="3611116"/>
              <a:ext cx="3085714" cy="3085714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73490" y="4299550"/>
              <a:ext cx="1541337" cy="1541337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539700" y="2506392"/>
            <a:ext cx="6038095" cy="2028571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899083" y="4685992"/>
            <a:ext cx="1000000" cy="819048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6367561" y="4817689"/>
            <a:ext cx="10589099" cy="4143648"/>
            <a:chOff x="6367561" y="4817689"/>
            <a:chExt cx="10589099" cy="4143648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67561" y="4817689"/>
              <a:ext cx="10589099" cy="4143648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545716" y="5074697"/>
            <a:ext cx="10304762" cy="33809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59926" y="7281538"/>
            <a:ext cx="7068589" cy="1829210"/>
            <a:chOff x="-1859926" y="7281538"/>
            <a:chExt cx="7068589" cy="182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680000">
              <a:off x="-1859926" y="7281538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5730" y="5536946"/>
            <a:ext cx="1860099" cy="5066178"/>
            <a:chOff x="-185730" y="5536946"/>
            <a:chExt cx="1860099" cy="5066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5730" y="5536946"/>
              <a:ext cx="1860099" cy="5066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99142" y="-283234"/>
            <a:ext cx="7975563" cy="3858179"/>
            <a:chOff x="12099142" y="-283234"/>
            <a:chExt cx="7975563" cy="38581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540000">
              <a:off x="12099142" y="-283234"/>
              <a:ext cx="7975563" cy="3858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88421" y="-896667"/>
            <a:ext cx="3309475" cy="2715921"/>
            <a:chOff x="12888421" y="-896667"/>
            <a:chExt cx="3309475" cy="27159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421" y="-896667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79029" y="3886992"/>
            <a:ext cx="1966089" cy="2673533"/>
            <a:chOff x="-579029" y="3886992"/>
            <a:chExt cx="1966089" cy="26735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20000">
              <a:off x="-579029" y="3886992"/>
              <a:ext cx="1966089" cy="2673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65437" y="302073"/>
            <a:ext cx="9270543" cy="2399031"/>
            <a:chOff x="9165437" y="302073"/>
            <a:chExt cx="9270543" cy="23990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900000">
              <a:off x="9165437" y="302073"/>
              <a:ext cx="9270543" cy="2399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92889" y="3954851"/>
            <a:ext cx="8628571" cy="170476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72252" y="3309306"/>
            <a:ext cx="3180489" cy="3522136"/>
            <a:chOff x="2072252" y="3309306"/>
            <a:chExt cx="3180489" cy="35221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2252" y="3309306"/>
              <a:ext cx="3180489" cy="35221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9496" y="4026143"/>
            <a:ext cx="3495238" cy="299047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45156" y="3917432"/>
            <a:ext cx="2380952" cy="8761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090226" y="737778"/>
            <a:ext cx="4105263" cy="722058"/>
            <a:chOff x="7090226" y="737778"/>
            <a:chExt cx="4105263" cy="72205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90226" y="737778"/>
              <a:ext cx="4105263" cy="72205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06220" y="816775"/>
            <a:ext cx="3200000" cy="6476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01795" y="5727006"/>
            <a:ext cx="3923810" cy="790476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721068" y="5711768"/>
            <a:ext cx="3447619" cy="79047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09868" y="5711768"/>
            <a:ext cx="3714286" cy="79047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212252" y="5700644"/>
            <a:ext cx="566632" cy="171841"/>
            <a:chOff x="6212252" y="5700644"/>
            <a:chExt cx="566632" cy="17184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6212252" y="5700644"/>
              <a:ext cx="566632" cy="17184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083642" y="5969293"/>
            <a:ext cx="566632" cy="171841"/>
            <a:chOff x="12083642" y="5969293"/>
            <a:chExt cx="566632" cy="171841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12083642" y="5969293"/>
              <a:ext cx="566632" cy="171841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17392" y="1557577"/>
            <a:ext cx="16390476" cy="316190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771324" y="4703388"/>
            <a:ext cx="3190212" cy="1348629"/>
            <a:chOff x="1771324" y="4703388"/>
            <a:chExt cx="3190212" cy="134862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71324" y="4703388"/>
              <a:ext cx="3190212" cy="134862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771324" y="5557571"/>
            <a:ext cx="3190212" cy="1186906"/>
            <a:chOff x="1771324" y="5557571"/>
            <a:chExt cx="3190212" cy="118690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771324" y="5557571"/>
              <a:ext cx="3190212" cy="1186906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988226" y="5800746"/>
            <a:ext cx="2400000" cy="800000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2353108" y="4823409"/>
            <a:ext cx="1657143" cy="780952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183778" y="4703388"/>
            <a:ext cx="3190212" cy="1348629"/>
            <a:chOff x="5183778" y="4703388"/>
            <a:chExt cx="3190212" cy="134862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183778" y="4703388"/>
              <a:ext cx="3190212" cy="1348629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183778" y="5557571"/>
            <a:ext cx="3190212" cy="1186906"/>
            <a:chOff x="5183778" y="5557571"/>
            <a:chExt cx="3190212" cy="1186906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83778" y="5557571"/>
              <a:ext cx="3190212" cy="1186906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400674" y="5800746"/>
            <a:ext cx="2295238" cy="800000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6100584" y="4823409"/>
            <a:ext cx="1333333" cy="780952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9889849" y="4688150"/>
            <a:ext cx="3190212" cy="1348629"/>
            <a:chOff x="9889849" y="4688150"/>
            <a:chExt cx="3190212" cy="1348629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889849" y="4688150"/>
              <a:ext cx="3190212" cy="134862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9889849" y="5542333"/>
            <a:ext cx="3190212" cy="1186906"/>
            <a:chOff x="9889849" y="5542333"/>
            <a:chExt cx="3190212" cy="1186906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889849" y="5542333"/>
              <a:ext cx="3190212" cy="1186906"/>
            </a:xfrm>
            <a:prstGeom prst="rect">
              <a:avLst/>
            </a:prstGeom>
          </p:spPr>
        </p:pic>
      </p:grpSp>
      <p:pic>
        <p:nvPicPr>
          <p:cNvPr id="85" name="Object 8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0106747" y="5785508"/>
            <a:ext cx="2695238" cy="800000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0471600" y="4808171"/>
            <a:ext cx="1619048" cy="780952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3277685" y="4688150"/>
            <a:ext cx="3190212" cy="1348629"/>
            <a:chOff x="13277685" y="4688150"/>
            <a:chExt cx="3190212" cy="1348629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3277685" y="4688150"/>
              <a:ext cx="3190212" cy="134862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3277685" y="5542333"/>
            <a:ext cx="3190212" cy="1186906"/>
            <a:chOff x="13277685" y="5542333"/>
            <a:chExt cx="3190212" cy="1186906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277685" y="5542333"/>
              <a:ext cx="3190212" cy="1186906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494623" y="5785508"/>
            <a:ext cx="2695238" cy="800000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4194457" y="4808171"/>
            <a:ext cx="1552381" cy="780952"/>
          </a:xfrm>
          <a:prstGeom prst="rect">
            <a:avLst/>
          </a:prstGeom>
        </p:spPr>
      </p:pic>
      <p:grpSp>
        <p:nvGrpSpPr>
          <p:cNvPr id="1028" name="그룹 1028"/>
          <p:cNvGrpSpPr/>
          <p:nvPr/>
        </p:nvGrpSpPr>
        <p:grpSpPr>
          <a:xfrm>
            <a:off x="1778943" y="6708047"/>
            <a:ext cx="3190212" cy="1186906"/>
            <a:chOff x="1778943" y="6708047"/>
            <a:chExt cx="3190212" cy="1186906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778943" y="6708047"/>
              <a:ext cx="3190212" cy="1186906"/>
            </a:xfrm>
            <a:prstGeom prst="rect">
              <a:avLst/>
            </a:prstGeom>
          </p:spPr>
        </p:pic>
      </p:grpSp>
      <p:pic>
        <p:nvPicPr>
          <p:cNvPr id="98" name="Object 97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995845" y="7075492"/>
            <a:ext cx="2295238" cy="466667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5177039" y="6715666"/>
            <a:ext cx="3190212" cy="1186906"/>
            <a:chOff x="5177039" y="6715666"/>
            <a:chExt cx="3190212" cy="1186906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177039" y="6715666"/>
              <a:ext cx="3190212" cy="1186906"/>
            </a:xfrm>
            <a:prstGeom prst="rect">
              <a:avLst/>
            </a:prstGeom>
          </p:spPr>
        </p:pic>
      </p:grpSp>
      <p:pic>
        <p:nvPicPr>
          <p:cNvPr id="102" name="Object 10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5400677" y="7075492"/>
            <a:ext cx="2085714" cy="466667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9897551" y="6708047"/>
            <a:ext cx="3190212" cy="1186906"/>
            <a:chOff x="9897551" y="6708047"/>
            <a:chExt cx="3190212" cy="1186906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897551" y="6708047"/>
              <a:ext cx="3190212" cy="1186906"/>
            </a:xfrm>
            <a:prstGeom prst="rect">
              <a:avLst/>
            </a:prstGeom>
          </p:spPr>
        </p:pic>
      </p:grpSp>
      <p:pic>
        <p:nvPicPr>
          <p:cNvPr id="106" name="Object 10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0116668" y="7060254"/>
            <a:ext cx="2047619" cy="466667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13286122" y="6715666"/>
            <a:ext cx="3190212" cy="1186906"/>
            <a:chOff x="13286122" y="6715666"/>
            <a:chExt cx="3190212" cy="1186906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3286122" y="6715666"/>
              <a:ext cx="3190212" cy="1186906"/>
            </a:xfrm>
            <a:prstGeom prst="rect">
              <a:avLst/>
            </a:prstGeom>
          </p:spPr>
        </p:pic>
      </p:grpSp>
      <p:pic>
        <p:nvPicPr>
          <p:cNvPr id="110" name="Object 10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3503004" y="7060251"/>
            <a:ext cx="2323810" cy="466667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8542057" y="4157108"/>
            <a:ext cx="1201600" cy="4270785"/>
            <a:chOff x="8542057" y="4157108"/>
            <a:chExt cx="1201600" cy="4270785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542057" y="4157108"/>
              <a:ext cx="1201600" cy="42707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2021-03-30T13:16:31Z</dcterms:created>
  <dcterms:modified xsi:type="dcterms:W3CDTF">2021-03-30T13:16:31Z</dcterms:modified>
</cp:coreProperties>
</file>